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2" r:id="rId2"/>
    <p:sldMasterId id="2147483655" r:id="rId3"/>
    <p:sldMasterId id="2147483656" r:id="rId4"/>
    <p:sldMasterId id="2147483657" r:id="rId5"/>
    <p:sldMasterId id="2147483658" r:id="rId6"/>
  </p:sldMasterIdLst>
  <p:notesMasterIdLst>
    <p:notesMasterId r:id="rId23"/>
  </p:notesMasterIdLst>
  <p:handoutMasterIdLst>
    <p:handoutMasterId r:id="rId24"/>
  </p:handoutMasterIdLst>
  <p:sldIdLst>
    <p:sldId id="373" r:id="rId7"/>
    <p:sldId id="433" r:id="rId8"/>
    <p:sldId id="439" r:id="rId9"/>
    <p:sldId id="432" r:id="rId10"/>
    <p:sldId id="438" r:id="rId11"/>
    <p:sldId id="431" r:id="rId12"/>
    <p:sldId id="436" r:id="rId13"/>
    <p:sldId id="440" r:id="rId14"/>
    <p:sldId id="443" r:id="rId15"/>
    <p:sldId id="441" r:id="rId16"/>
    <p:sldId id="420" r:id="rId17"/>
    <p:sldId id="442" r:id="rId18"/>
    <p:sldId id="434" r:id="rId19"/>
    <p:sldId id="435" r:id="rId20"/>
    <p:sldId id="430" r:id="rId21"/>
    <p:sldId id="383" r:id="rId2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6CD"/>
    <a:srgbClr val="FFCC99"/>
    <a:srgbClr val="FFFFFF"/>
    <a:srgbClr val="FFFF00"/>
    <a:srgbClr val="3719CF"/>
    <a:srgbClr val="FF0000"/>
    <a:srgbClr val="DBEDEF"/>
    <a:srgbClr val="B9D5FF"/>
    <a:srgbClr val="66FF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89167" autoAdjust="0"/>
  </p:normalViewPr>
  <p:slideViewPr>
    <p:cSldViewPr>
      <p:cViewPr varScale="1">
        <p:scale>
          <a:sx n="138" d="100"/>
          <a:sy n="138" d="100"/>
        </p:scale>
        <p:origin x="-87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>
      <p:cViewPr varScale="1">
        <p:scale>
          <a:sx n="78" d="100"/>
          <a:sy n="78" d="100"/>
        </p:scale>
        <p:origin x="-2526" y="-96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608109225052942"/>
          <c:y val="2.9537060692129843E-2"/>
          <c:w val="0.48952736474478226"/>
          <c:h val="0.9133123944018771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4-4CED-9256-C528BC1979DA}"/>
              </c:ext>
            </c:extLst>
          </c:dPt>
          <c:dPt>
            <c:idx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24-4CED-9256-C528BC1979DA}"/>
              </c:ext>
            </c:extLst>
          </c:dPt>
          <c:dPt>
            <c:idx val="2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24-4CED-9256-C528BC1979DA}"/>
              </c:ext>
            </c:extLst>
          </c:dPt>
          <c:dPt>
            <c:idx val="3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24-4CED-9256-C528BC1979DA}"/>
              </c:ext>
            </c:extLst>
          </c:dPt>
          <c:dPt>
            <c:idx val="4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E24-4CED-9256-C528BC1979DA}"/>
              </c:ext>
            </c:extLst>
          </c:dPt>
          <c:dPt>
            <c:idx val="5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24-4CED-9256-C528BC1979DA}"/>
              </c:ext>
            </c:extLst>
          </c:dPt>
          <c:dPt>
            <c:idx val="6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E24-4CED-9256-C528BC1979DA}"/>
              </c:ext>
            </c:extLst>
          </c:dPt>
          <c:dPt>
            <c:idx val="7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24-4CED-9256-C528BC1979DA}"/>
              </c:ext>
            </c:extLst>
          </c:dPt>
          <c:dPt>
            <c:idx val="8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24-4CED-9256-C528BC1979DA}"/>
              </c:ext>
            </c:extLst>
          </c:dPt>
          <c:dPt>
            <c:idx val="9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24-4CED-9256-C528BC1979DA}"/>
              </c:ext>
            </c:extLst>
          </c:dPt>
          <c:dPt>
            <c:idx val="10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E24-4CED-9256-C528BC1979DA}"/>
              </c:ext>
            </c:extLst>
          </c:dPt>
          <c:dPt>
            <c:idx val="11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24-4CED-9256-C528BC1979DA}"/>
              </c:ext>
            </c:extLst>
          </c:dPt>
          <c:dPt>
            <c:idx val="1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24-4CED-9256-C528BC1979D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CED-9256-C528BC1979D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CED-9256-C528BC1979D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CED-9256-C528BC1979D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24-4CED-9256-C528BC1979D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24-4CED-9256-C528BC197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13. Разрешение на строительство</c:v>
                </c:pt>
                <c:pt idx="1">
                  <c:v>12. Экспертиза проектной документации и прдоставление результатов изысканий</c:v>
                </c:pt>
                <c:pt idx="2">
                  <c:v>11. Согласование проектной документации узла учёта тепловой энергии</c:v>
                </c:pt>
                <c:pt idx="3">
                  <c:v>10. Технические условия на газоснабжение</c:v>
                </c:pt>
                <c:pt idx="4">
                  <c:v>9. Технические условия на ливневую канализацию</c:v>
                </c:pt>
                <c:pt idx="5">
                  <c:v>8. Технические условия на водоотведение</c:v>
                </c:pt>
                <c:pt idx="6">
                  <c:v>7. Технические условия на узел учёта воды</c:v>
                </c:pt>
                <c:pt idx="7">
                  <c:v>6. Технические условия на холодное водоснабжение</c:v>
                </c:pt>
                <c:pt idx="8">
                  <c:v>5. Технические условия на узел учёта теплоэнергии</c:v>
                </c:pt>
                <c:pt idx="9">
                  <c:v>4. Технические условия к сетям теплоснабжения (квартальные)</c:v>
                </c:pt>
                <c:pt idx="10">
                  <c:v>3. Технические условия к сетям теплоснабжения (магистральные)</c:v>
                </c:pt>
                <c:pt idx="11">
                  <c:v>2. Договор на техническое подключение к электросетям</c:v>
                </c:pt>
                <c:pt idx="12">
                  <c:v>1. Градостроительный план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95</c:v>
                </c:pt>
                <c:pt idx="1">
                  <c:v>50</c:v>
                </c:pt>
                <c:pt idx="2">
                  <c:v>37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14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30</c:v>
                </c:pt>
                <c:pt idx="1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4-4CED-9256-C528BC197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24-4CED-9256-C528BC1979DA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E24-4CED-9256-C528BC1979DA}"/>
              </c:ext>
            </c:extLst>
          </c:dPt>
          <c:dPt>
            <c:idx val="2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E24-4CED-9256-C528BC1979DA}"/>
              </c:ext>
            </c:extLst>
          </c:dPt>
          <c:dPt>
            <c:idx val="8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E24-4CED-9256-C528BC1979DA}"/>
              </c:ext>
            </c:extLst>
          </c:dPt>
          <c:dPt>
            <c:idx val="9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24-4CED-9256-C528BC197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13. Разрешение на строительство</c:v>
                </c:pt>
                <c:pt idx="1">
                  <c:v>12. Экспертиза проектной документации и прдоставление результатов изысканий</c:v>
                </c:pt>
                <c:pt idx="2">
                  <c:v>11. Согласование проектной документации узла учёта тепловой энергии</c:v>
                </c:pt>
                <c:pt idx="3">
                  <c:v>10. Технические условия на газоснабжение</c:v>
                </c:pt>
                <c:pt idx="4">
                  <c:v>9. Технические условия на ливневую канализацию</c:v>
                </c:pt>
                <c:pt idx="5">
                  <c:v>8. Технические условия на водоотведение</c:v>
                </c:pt>
                <c:pt idx="6">
                  <c:v>7. Технические условия на узел учёта воды</c:v>
                </c:pt>
                <c:pt idx="7">
                  <c:v>6. Технические условия на холодное водоснабжение</c:v>
                </c:pt>
                <c:pt idx="8">
                  <c:v>5. Технические условия на узел учёта теплоэнергии</c:v>
                </c:pt>
                <c:pt idx="9">
                  <c:v>4. Технические условия к сетям теплоснабжения (квартальные)</c:v>
                </c:pt>
                <c:pt idx="10">
                  <c:v>3. Технические условия к сетям теплоснабжения (магистральные)</c:v>
                </c:pt>
                <c:pt idx="11">
                  <c:v>2. Договор на техническое подключение к электросетям</c:v>
                </c:pt>
                <c:pt idx="12">
                  <c:v>1. Градостроительный план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10</c:v>
                </c:pt>
                <c:pt idx="1">
                  <c:v>45</c:v>
                </c:pt>
                <c:pt idx="2">
                  <c:v>19</c:v>
                </c:pt>
                <c:pt idx="8">
                  <c:v>19</c:v>
                </c:pt>
                <c:pt idx="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24-4CED-9256-C528BC1979DA}"/>
            </c:ext>
          </c:extLst>
        </c:ser>
        <c:gapWidth val="50"/>
        <c:overlap val="100"/>
        <c:axId val="103578240"/>
        <c:axId val="103596416"/>
      </c:barChart>
      <c:catAx>
        <c:axId val="103578240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596416"/>
        <c:crosses val="autoZero"/>
        <c:auto val="1"/>
        <c:lblAlgn val="ctr"/>
        <c:lblOffset val="100"/>
      </c:catAx>
      <c:valAx>
        <c:axId val="103596416"/>
        <c:scaling>
          <c:orientation val="minMax"/>
          <c:max val="120"/>
        </c:scaling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578240"/>
        <c:crosses val="autoZero"/>
        <c:crossBetween val="between"/>
      </c:valAx>
      <c:spPr>
        <a:noFill/>
        <a:ln w="6350">
          <a:solidFill>
            <a:schemeClr val="bg1"/>
          </a:solidFill>
        </a:ln>
        <a:effectLst>
          <a:softEdge rad="0"/>
        </a:effectLst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608109225052942"/>
          <c:y val="2.9537060692129843E-2"/>
          <c:w val="0.48952736474478237"/>
          <c:h val="0.9133123944018771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4-4CED-9256-C528BC1979DA}"/>
              </c:ext>
            </c:extLst>
          </c:dPt>
          <c:dPt>
            <c:idx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24-4CED-9256-C528BC1979DA}"/>
              </c:ext>
            </c:extLst>
          </c:dPt>
          <c:dPt>
            <c:idx val="2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24-4CED-9256-C528BC1979DA}"/>
              </c:ext>
            </c:extLst>
          </c:dPt>
          <c:dPt>
            <c:idx val="3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24-4CED-9256-C528BC1979DA}"/>
              </c:ext>
            </c:extLst>
          </c:dPt>
          <c:dPt>
            <c:idx val="4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E24-4CED-9256-C528BC1979DA}"/>
              </c:ext>
            </c:extLst>
          </c:dPt>
          <c:dPt>
            <c:idx val="5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24-4CED-9256-C528BC1979DA}"/>
              </c:ext>
            </c:extLst>
          </c:dPt>
          <c:dPt>
            <c:idx val="6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E24-4CED-9256-C528BC1979DA}"/>
              </c:ext>
            </c:extLst>
          </c:dPt>
          <c:dPt>
            <c:idx val="7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24-4CED-9256-C528BC1979DA}"/>
              </c:ext>
            </c:extLst>
          </c:dPt>
          <c:dPt>
            <c:idx val="8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24-4CED-9256-C528BC1979DA}"/>
              </c:ext>
            </c:extLst>
          </c:dPt>
          <c:dPt>
            <c:idx val="9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24-4CED-9256-C528BC1979DA}"/>
              </c:ext>
            </c:extLst>
          </c:dPt>
          <c:dPt>
            <c:idx val="10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E24-4CED-9256-C528BC1979DA}"/>
              </c:ext>
            </c:extLst>
          </c:dPt>
          <c:dPt>
            <c:idx val="11"/>
            <c:spPr>
              <a:solidFill>
                <a:srgbClr val="8AC6C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24-4CED-9256-C528BC1979DA}"/>
              </c:ext>
            </c:extLst>
          </c:dPt>
          <c:dPt>
            <c:idx val="1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24-4CED-9256-C528BC1979D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CED-9256-C528BC1979D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CED-9256-C528BC1979D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CED-9256-C528BC1979DA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24-4CED-9256-C528BC197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12. Разрешение на строительство</c:v>
                </c:pt>
                <c:pt idx="1">
                  <c:v>11. Экспертиза проектной документации и прдоставление результатов изысканий</c:v>
                </c:pt>
                <c:pt idx="2">
                  <c:v>10. Согласование проектной документации узла учёта тепловой энергии</c:v>
                </c:pt>
                <c:pt idx="3">
                  <c:v>9. Технические условия на газоснабжение</c:v>
                </c:pt>
                <c:pt idx="4">
                  <c:v>8. Технические условия на водоотведение</c:v>
                </c:pt>
                <c:pt idx="5">
                  <c:v>7. Технические условия на узел учёта воды</c:v>
                </c:pt>
                <c:pt idx="6">
                  <c:v>6. Технические условия на холодное водоснабжение</c:v>
                </c:pt>
                <c:pt idx="7">
                  <c:v>5. Технические условия на узел учёта теплоэнергии</c:v>
                </c:pt>
                <c:pt idx="8">
                  <c:v>4. Технические условия к сетям теплоснабжения (квартальные)</c:v>
                </c:pt>
                <c:pt idx="9">
                  <c:v>3. Технические условия к сетям теплоснабжения (магистральные)</c:v>
                </c:pt>
                <c:pt idx="10">
                  <c:v>2. Договор на техническое подключение к электросетям</c:v>
                </c:pt>
                <c:pt idx="11">
                  <c:v>1. Градостроительный план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90</c:v>
                </c:pt>
                <c:pt idx="1">
                  <c:v>50</c:v>
                </c:pt>
                <c:pt idx="2">
                  <c:v>37</c:v>
                </c:pt>
                <c:pt idx="3">
                  <c:v>18</c:v>
                </c:pt>
                <c:pt idx="4">
                  <c:v>18</c:v>
                </c:pt>
                <c:pt idx="5">
                  <c:v>14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30</c:v>
                </c:pt>
                <c:pt idx="1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4-4CED-9256-C528BC197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24-4CED-9256-C528BC1979DA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E24-4CED-9256-C528BC1979DA}"/>
              </c:ext>
            </c:extLst>
          </c:dPt>
          <c:dPt>
            <c:idx val="2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E24-4CED-9256-C528BC1979DA}"/>
              </c:ext>
            </c:extLst>
          </c:dPt>
          <c:dPt>
            <c:idx val="7"/>
            <c:spPr>
              <a:solidFill>
                <a:srgbClr val="FFCC99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E24-4CED-9256-C528BC1979DA}"/>
              </c:ext>
            </c:extLst>
          </c:dPt>
          <c:dPt>
            <c:idx val="9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24-4CED-9256-C528BC197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12. Разрешение на строительство</c:v>
                </c:pt>
                <c:pt idx="1">
                  <c:v>11. Экспертиза проектной документации и прдоставление результатов изысканий</c:v>
                </c:pt>
                <c:pt idx="2">
                  <c:v>10. Согласование проектной документации узла учёта тепловой энергии</c:v>
                </c:pt>
                <c:pt idx="3">
                  <c:v>9. Технические условия на газоснабжение</c:v>
                </c:pt>
                <c:pt idx="4">
                  <c:v>8. Технические условия на водоотведение</c:v>
                </c:pt>
                <c:pt idx="5">
                  <c:v>7. Технические условия на узел учёта воды</c:v>
                </c:pt>
                <c:pt idx="6">
                  <c:v>6. Технические условия на холодное водоснабжение</c:v>
                </c:pt>
                <c:pt idx="7">
                  <c:v>5. Технические условия на узел учёта теплоэнергии</c:v>
                </c:pt>
                <c:pt idx="8">
                  <c:v>4. Технические условия к сетям теплоснабжения (квартальные)</c:v>
                </c:pt>
                <c:pt idx="9">
                  <c:v>3. Технические условия к сетям теплоснабжения (магистральные)</c:v>
                </c:pt>
                <c:pt idx="10">
                  <c:v>2. Договор на техническое подключение к электросетям</c:v>
                </c:pt>
                <c:pt idx="11">
                  <c:v>1. Градостроительный план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</c:v>
                </c:pt>
                <c:pt idx="1">
                  <c:v>40</c:v>
                </c:pt>
                <c:pt idx="2">
                  <c:v>19</c:v>
                </c:pt>
                <c:pt idx="7">
                  <c:v>19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24-4CED-9256-C528BC1979DA}"/>
            </c:ext>
          </c:extLst>
        </c:ser>
        <c:gapWidth val="50"/>
        <c:overlap val="100"/>
        <c:axId val="103097088"/>
        <c:axId val="103098624"/>
      </c:barChart>
      <c:catAx>
        <c:axId val="103097088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098624"/>
        <c:crosses val="autoZero"/>
        <c:auto val="1"/>
        <c:lblAlgn val="ctr"/>
        <c:lblOffset val="100"/>
      </c:catAx>
      <c:valAx>
        <c:axId val="103098624"/>
        <c:scaling>
          <c:orientation val="minMax"/>
          <c:max val="100"/>
        </c:scaling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097088"/>
        <c:crosses val="autoZero"/>
        <c:crossBetween val="between"/>
      </c:valAx>
      <c:spPr>
        <a:noFill/>
        <a:ln w="6350">
          <a:solidFill>
            <a:schemeClr val="bg1"/>
          </a:solidFill>
        </a:ln>
        <a:effectLst>
          <a:softEdge rad="0"/>
        </a:effectLst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4863759018907685E-3"/>
                  <c:y val="0.1160353957528206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356655754531399"/>
                </c:manualLayout>
              </c:layout>
              <c:showVal val="1"/>
            </c:dLbl>
            <c:dLbl>
              <c:idx val="2"/>
              <c:layout>
                <c:manualLayout>
                  <c:x val="1.4863759018907685E-3"/>
                  <c:y val="0.11356655754531399"/>
                </c:manualLayout>
              </c:layout>
              <c:showVal val="1"/>
            </c:dLbl>
            <c:dLbl>
              <c:idx val="3"/>
              <c:layout>
                <c:manualLayout>
                  <c:x val="1.0899964029884387E-16"/>
                  <c:y val="0.11109771933780695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shape val="box"/>
        <c:axId val="124557184"/>
        <c:axId val="124558720"/>
        <c:axId val="0"/>
      </c:bar3DChart>
      <c:catAx>
        <c:axId val="1245571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4558720"/>
        <c:crosses val="autoZero"/>
        <c:auto val="1"/>
        <c:lblAlgn val="ctr"/>
        <c:lblOffset val="100"/>
      </c:catAx>
      <c:valAx>
        <c:axId val="124558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124557184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4863759018907689E-3"/>
                  <c:y val="0.1160353957528206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3566557545314"/>
                </c:manualLayout>
              </c:layout>
              <c:showVal val="1"/>
            </c:dLbl>
            <c:dLbl>
              <c:idx val="2"/>
              <c:layout>
                <c:manualLayout>
                  <c:x val="1.4863759018907689E-3"/>
                  <c:y val="0.113566557545314"/>
                </c:manualLayout>
              </c:layout>
              <c:showVal val="1"/>
            </c:dLbl>
            <c:dLbl>
              <c:idx val="3"/>
              <c:layout>
                <c:manualLayout>
                  <c:x val="1.0899964029884393E-16"/>
                  <c:y val="0.11109771933780695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hape val="box"/>
        <c:axId val="124580992"/>
        <c:axId val="124582528"/>
        <c:axId val="0"/>
      </c:bar3DChart>
      <c:catAx>
        <c:axId val="1245809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4582528"/>
        <c:crosses val="autoZero"/>
        <c:auto val="1"/>
        <c:lblAlgn val="ctr"/>
        <c:lblOffset val="100"/>
      </c:catAx>
      <c:valAx>
        <c:axId val="124582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124580992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48637590189077E-3"/>
                  <c:y val="0.1160353957528206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356655754531403"/>
                </c:manualLayout>
              </c:layout>
              <c:showVal val="1"/>
            </c:dLbl>
            <c:dLbl>
              <c:idx val="2"/>
              <c:layout>
                <c:manualLayout>
                  <c:x val="1.48637590189077E-3"/>
                  <c:y val="0.11356655754531403"/>
                </c:manualLayout>
              </c:layout>
              <c:showVal val="1"/>
            </c:dLbl>
            <c:dLbl>
              <c:idx val="3"/>
              <c:layout>
                <c:manualLayout>
                  <c:x val="1.0899964029884407E-16"/>
                  <c:y val="0.11109771933780695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hape val="box"/>
        <c:axId val="139072256"/>
        <c:axId val="139074560"/>
        <c:axId val="0"/>
      </c:bar3DChart>
      <c:catAx>
        <c:axId val="1390722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9074560"/>
        <c:crosses val="autoZero"/>
        <c:auto val="1"/>
        <c:lblAlgn val="ctr"/>
        <c:lblOffset val="100"/>
      </c:catAx>
      <c:valAx>
        <c:axId val="139074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13907225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5B30C-1A22-48DB-BD8C-6B1FF05361E8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3E5A-9F1B-4C86-BC01-0F07C4A5CC6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1</a:t>
          </a:r>
          <a:endParaRPr lang="ru-RU" dirty="0">
            <a:solidFill>
              <a:srgbClr val="3719CF"/>
            </a:solidFill>
          </a:endParaRPr>
        </a:p>
      </dgm:t>
    </dgm:pt>
    <dgm:pt modelId="{B8FE6D27-49A3-4D03-9C03-2B2F0184A5C0}" type="parTrans" cxnId="{25DEA3B1-2919-4DE7-A125-89C186558FA3}">
      <dgm:prSet/>
      <dgm:spPr/>
      <dgm:t>
        <a:bodyPr/>
        <a:lstStyle/>
        <a:p>
          <a:endParaRPr lang="ru-RU"/>
        </a:p>
      </dgm:t>
    </dgm:pt>
    <dgm:pt modelId="{B142F199-B9A0-4B8C-9DC3-DC08CFC6C8B5}" type="sibTrans" cxnId="{25DEA3B1-2919-4DE7-A125-89C186558FA3}">
      <dgm:prSet/>
      <dgm:spPr/>
      <dgm:t>
        <a:bodyPr/>
        <a:lstStyle/>
        <a:p>
          <a:endParaRPr lang="ru-RU"/>
        </a:p>
      </dgm:t>
    </dgm:pt>
    <dgm:pt modelId="{891D81D1-0EB4-4920-80C9-786C6ACA6DFE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Запараллеливание процедур</a:t>
          </a:r>
          <a:endParaRPr lang="ru-RU" dirty="0"/>
        </a:p>
      </dgm:t>
    </dgm:pt>
    <dgm:pt modelId="{0F85D86E-A463-40B8-B76B-25E49D0A4B0A}" type="parTrans" cxnId="{EF1113F5-B674-4E2F-B6E2-2F6A396FFDF2}">
      <dgm:prSet/>
      <dgm:spPr/>
      <dgm:t>
        <a:bodyPr/>
        <a:lstStyle/>
        <a:p>
          <a:endParaRPr lang="ru-RU"/>
        </a:p>
      </dgm:t>
    </dgm:pt>
    <dgm:pt modelId="{1EC1FD4E-EE88-4F65-BBBB-E0F23CC1DAEB}" type="sibTrans" cxnId="{EF1113F5-B674-4E2F-B6E2-2F6A396FFDF2}">
      <dgm:prSet/>
      <dgm:spPr/>
      <dgm:t>
        <a:bodyPr/>
        <a:lstStyle/>
        <a:p>
          <a:endParaRPr lang="ru-RU"/>
        </a:p>
      </dgm:t>
    </dgm:pt>
    <dgm:pt modelId="{5E52849A-2E93-447F-AEE7-C3BC5CF6CFBD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 2</a:t>
          </a:r>
          <a:endParaRPr lang="ru-RU" dirty="0">
            <a:solidFill>
              <a:srgbClr val="3719CF"/>
            </a:solidFill>
          </a:endParaRPr>
        </a:p>
      </dgm:t>
    </dgm:pt>
    <dgm:pt modelId="{06685F2C-22DD-4285-A2AB-4EC5D27253A4}" type="parTrans" cxnId="{A2FB962C-795E-4C97-8ABA-8C12D1629A10}">
      <dgm:prSet/>
      <dgm:spPr/>
      <dgm:t>
        <a:bodyPr/>
        <a:lstStyle/>
        <a:p>
          <a:endParaRPr lang="ru-RU"/>
        </a:p>
      </dgm:t>
    </dgm:pt>
    <dgm:pt modelId="{371778DD-C01F-4E92-AA70-9C40D65747BF}" type="sibTrans" cxnId="{A2FB962C-795E-4C97-8ABA-8C12D1629A10}">
      <dgm:prSet/>
      <dgm:spPr/>
      <dgm:t>
        <a:bodyPr/>
        <a:lstStyle/>
        <a:p>
          <a:endParaRPr lang="ru-RU"/>
        </a:p>
      </dgm:t>
    </dgm:pt>
    <dgm:pt modelId="{A7101009-2838-4B3A-8557-C85BF2BA57E4}">
      <dgm:prSet phldrT="[Текст]"/>
      <dgm:spPr/>
      <dgm:t>
        <a:bodyPr/>
        <a:lstStyle/>
        <a:p>
          <a:r>
            <a:rPr lang="ru-RU" dirty="0" smtClean="0"/>
            <a:t>Сокращение сроков выполнения процедур</a:t>
          </a:r>
          <a:endParaRPr lang="ru-RU" dirty="0"/>
        </a:p>
      </dgm:t>
    </dgm:pt>
    <dgm:pt modelId="{ED6846C8-07F7-4FBF-9597-C7B41AFA5BA0}" type="parTrans" cxnId="{9E7AB882-3123-4478-BF0B-0144721F5B9D}">
      <dgm:prSet/>
      <dgm:spPr/>
      <dgm:t>
        <a:bodyPr/>
        <a:lstStyle/>
        <a:p>
          <a:endParaRPr lang="ru-RU"/>
        </a:p>
      </dgm:t>
    </dgm:pt>
    <dgm:pt modelId="{2E9AB1E2-CEE1-4BB5-AB87-6E9803C20A72}" type="sibTrans" cxnId="{9E7AB882-3123-4478-BF0B-0144721F5B9D}">
      <dgm:prSet/>
      <dgm:spPr/>
      <dgm:t>
        <a:bodyPr/>
        <a:lstStyle/>
        <a:p>
          <a:endParaRPr lang="ru-RU"/>
        </a:p>
      </dgm:t>
    </dgm:pt>
    <dgm:pt modelId="{E0490F97-B95B-441D-A7C5-E93C0B7241E8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3</a:t>
          </a:r>
          <a:endParaRPr lang="ru-RU" dirty="0">
            <a:solidFill>
              <a:srgbClr val="3719CF"/>
            </a:solidFill>
          </a:endParaRPr>
        </a:p>
      </dgm:t>
    </dgm:pt>
    <dgm:pt modelId="{F61C192C-B1FF-4FB8-8CDF-94903DFEE7EC}" type="parTrans" cxnId="{415CAE9F-20A5-469C-A7DA-133137CD41B4}">
      <dgm:prSet/>
      <dgm:spPr/>
      <dgm:t>
        <a:bodyPr/>
        <a:lstStyle/>
        <a:p>
          <a:endParaRPr lang="ru-RU"/>
        </a:p>
      </dgm:t>
    </dgm:pt>
    <dgm:pt modelId="{6C503E3B-0866-4D29-9B60-94C93EA26C4E}" type="sibTrans" cxnId="{415CAE9F-20A5-469C-A7DA-133137CD41B4}">
      <dgm:prSet/>
      <dgm:spPr/>
      <dgm:t>
        <a:bodyPr/>
        <a:lstStyle/>
        <a:p>
          <a:endParaRPr lang="ru-RU"/>
        </a:p>
      </dgm:t>
    </dgm:pt>
    <dgm:pt modelId="{DD28EFC4-D41A-4E51-921D-F3674C233688}">
      <dgm:prSet phldrT="[Текст]"/>
      <dgm:spPr/>
      <dgm:t>
        <a:bodyPr/>
        <a:lstStyle/>
        <a:p>
          <a:r>
            <a:rPr lang="ru-RU" dirty="0" smtClean="0"/>
            <a:t>Оказание услуг через МФЦ</a:t>
          </a:r>
          <a:endParaRPr lang="ru-RU" dirty="0"/>
        </a:p>
      </dgm:t>
    </dgm:pt>
    <dgm:pt modelId="{068284D9-782B-4417-91AA-5108D467ED2A}" type="parTrans" cxnId="{66F008F2-0E6A-47A3-A5D0-D53A31E10734}">
      <dgm:prSet/>
      <dgm:spPr/>
      <dgm:t>
        <a:bodyPr/>
        <a:lstStyle/>
        <a:p>
          <a:endParaRPr lang="ru-RU"/>
        </a:p>
      </dgm:t>
    </dgm:pt>
    <dgm:pt modelId="{B1582116-C01C-4643-B4BE-C50877F9C415}" type="sibTrans" cxnId="{66F008F2-0E6A-47A3-A5D0-D53A31E10734}">
      <dgm:prSet/>
      <dgm:spPr/>
      <dgm:t>
        <a:bodyPr/>
        <a:lstStyle/>
        <a:p>
          <a:endParaRPr lang="ru-RU"/>
        </a:p>
      </dgm:t>
    </dgm:pt>
    <dgm:pt modelId="{1E8C1FDC-EE8B-47C8-AC93-67F0057AD60F}">
      <dgm:prSet phldrT="[Текст]"/>
      <dgm:spPr/>
      <dgm:t>
        <a:bodyPr/>
        <a:lstStyle/>
        <a:p>
          <a:r>
            <a:rPr lang="ru-RU" dirty="0" smtClean="0"/>
            <a:t>Автоматизация технологических процессов</a:t>
          </a:r>
          <a:endParaRPr lang="ru-RU" dirty="0"/>
        </a:p>
      </dgm:t>
    </dgm:pt>
    <dgm:pt modelId="{74DE9D14-C1C2-452A-9681-C7AE72B36442}" type="sibTrans" cxnId="{78790F62-57BA-4D3E-AD07-1A93DE6A90FE}">
      <dgm:prSet/>
      <dgm:spPr/>
      <dgm:t>
        <a:bodyPr/>
        <a:lstStyle/>
        <a:p>
          <a:endParaRPr lang="ru-RU"/>
        </a:p>
      </dgm:t>
    </dgm:pt>
    <dgm:pt modelId="{BE11CB43-0F24-4A2A-BAC5-3F791E2DAED2}" type="parTrans" cxnId="{78790F62-57BA-4D3E-AD07-1A93DE6A90FE}">
      <dgm:prSet/>
      <dgm:spPr/>
      <dgm:t>
        <a:bodyPr/>
        <a:lstStyle/>
        <a:p>
          <a:endParaRPr lang="ru-RU"/>
        </a:p>
      </dgm:t>
    </dgm:pt>
    <dgm:pt modelId="{63AC52A5-81E5-471F-8577-1095E7F115CF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4</a:t>
          </a:r>
          <a:endParaRPr lang="ru-RU" dirty="0">
            <a:solidFill>
              <a:srgbClr val="3719CF"/>
            </a:solidFill>
          </a:endParaRPr>
        </a:p>
      </dgm:t>
    </dgm:pt>
    <dgm:pt modelId="{B5924929-E260-40FE-999C-8063ABBF85A8}" type="parTrans" cxnId="{F133BCF7-498B-454C-B51D-0669C103C32D}">
      <dgm:prSet/>
      <dgm:spPr/>
      <dgm:t>
        <a:bodyPr/>
        <a:lstStyle/>
        <a:p>
          <a:endParaRPr lang="ru-RU"/>
        </a:p>
      </dgm:t>
    </dgm:pt>
    <dgm:pt modelId="{7FBA7C70-EB88-4635-BEC5-B2E544144B4A}" type="sibTrans" cxnId="{F133BCF7-498B-454C-B51D-0669C103C32D}">
      <dgm:prSet/>
      <dgm:spPr/>
      <dgm:t>
        <a:bodyPr/>
        <a:lstStyle/>
        <a:p>
          <a:endParaRPr lang="ru-RU"/>
        </a:p>
      </dgm:t>
    </dgm:pt>
    <dgm:pt modelId="{D2FE1C17-2F7E-4E62-B24B-CC82EBD71126}">
      <dgm:prSet phldrT="[Текст]"/>
      <dgm:spPr/>
      <dgm:t>
        <a:bodyPr/>
        <a:lstStyle/>
        <a:p>
          <a:r>
            <a:rPr lang="ru-RU" dirty="0" smtClean="0"/>
            <a:t>Оптимизация процедур за счет уточнения их очередности</a:t>
          </a:r>
          <a:endParaRPr lang="ru-RU" dirty="0"/>
        </a:p>
      </dgm:t>
    </dgm:pt>
    <dgm:pt modelId="{28148D46-FC11-43A4-AB23-B9AB6F176F88}" type="parTrans" cxnId="{FD8F8777-76B0-4836-B01E-684707A1233F}">
      <dgm:prSet/>
      <dgm:spPr/>
      <dgm:t>
        <a:bodyPr/>
        <a:lstStyle/>
        <a:p>
          <a:endParaRPr lang="ru-RU"/>
        </a:p>
      </dgm:t>
    </dgm:pt>
    <dgm:pt modelId="{BBAEF9B1-2A49-49DB-90D4-706A60CD7D7C}" type="sibTrans" cxnId="{FD8F8777-76B0-4836-B01E-684707A1233F}">
      <dgm:prSet/>
      <dgm:spPr/>
      <dgm:t>
        <a:bodyPr/>
        <a:lstStyle/>
        <a:p>
          <a:endParaRPr lang="ru-RU"/>
        </a:p>
      </dgm:t>
    </dgm:pt>
    <dgm:pt modelId="{468FE2CB-E1B3-4424-A2FE-CCBEE5421B1A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5</a:t>
          </a:r>
          <a:endParaRPr lang="ru-RU" dirty="0">
            <a:solidFill>
              <a:srgbClr val="3719CF"/>
            </a:solidFill>
          </a:endParaRPr>
        </a:p>
      </dgm:t>
    </dgm:pt>
    <dgm:pt modelId="{3143A16F-96F1-4072-AFC6-7A28F9EC4230}" type="parTrans" cxnId="{A404AE9E-AAA5-4868-905D-F9022408D109}">
      <dgm:prSet/>
      <dgm:spPr/>
      <dgm:t>
        <a:bodyPr/>
        <a:lstStyle/>
        <a:p>
          <a:endParaRPr lang="ru-RU"/>
        </a:p>
      </dgm:t>
    </dgm:pt>
    <dgm:pt modelId="{8EE5B7E0-0AF7-4008-9FC0-A33ACD00F5C6}" type="sibTrans" cxnId="{A404AE9E-AAA5-4868-905D-F9022408D109}">
      <dgm:prSet/>
      <dgm:spPr/>
      <dgm:t>
        <a:bodyPr/>
        <a:lstStyle/>
        <a:p>
          <a:endParaRPr lang="ru-RU"/>
        </a:p>
      </dgm:t>
    </dgm:pt>
    <dgm:pt modelId="{C32EA3C3-A150-4955-81CD-FB417CBF7D1C}">
      <dgm:prSet phldrT="[Текст]"/>
      <dgm:spPr/>
      <dgm:t>
        <a:bodyPr/>
        <a:lstStyle/>
        <a:p>
          <a:r>
            <a:rPr lang="ru-RU" dirty="0" smtClean="0"/>
            <a:t>Реализация пилотных проектов </a:t>
          </a:r>
          <a:endParaRPr lang="ru-RU" dirty="0"/>
        </a:p>
      </dgm:t>
    </dgm:pt>
    <dgm:pt modelId="{93647DF1-7E1C-4526-860C-1882D1D8B187}" type="parTrans" cxnId="{6A6BD1FA-D5A7-4A1A-9E14-D8B9472A39CB}">
      <dgm:prSet/>
      <dgm:spPr/>
      <dgm:t>
        <a:bodyPr/>
        <a:lstStyle/>
        <a:p>
          <a:endParaRPr lang="ru-RU"/>
        </a:p>
      </dgm:t>
    </dgm:pt>
    <dgm:pt modelId="{0E878FC8-2F32-4F6C-B3E8-D6F51C8B270B}" type="sibTrans" cxnId="{6A6BD1FA-D5A7-4A1A-9E14-D8B9472A39CB}">
      <dgm:prSet/>
      <dgm:spPr/>
      <dgm:t>
        <a:bodyPr/>
        <a:lstStyle/>
        <a:p>
          <a:endParaRPr lang="ru-RU"/>
        </a:p>
      </dgm:t>
    </dgm:pt>
    <dgm:pt modelId="{5B76D180-5F50-4E36-B55B-17D00D42CC68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6</a:t>
          </a:r>
          <a:endParaRPr lang="ru-RU" dirty="0">
            <a:solidFill>
              <a:srgbClr val="3719CF"/>
            </a:solidFill>
          </a:endParaRPr>
        </a:p>
      </dgm:t>
    </dgm:pt>
    <dgm:pt modelId="{F26BA6D4-1E17-4242-8B8B-D3E4BBE6B993}" type="parTrans" cxnId="{1A15C7FE-337D-4B72-BD8D-6B8FF465BE17}">
      <dgm:prSet/>
      <dgm:spPr/>
      <dgm:t>
        <a:bodyPr/>
        <a:lstStyle/>
        <a:p>
          <a:endParaRPr lang="ru-RU"/>
        </a:p>
      </dgm:t>
    </dgm:pt>
    <dgm:pt modelId="{D1DA5EE2-4324-4C52-B852-63DEB8816BA5}" type="sibTrans" cxnId="{1A15C7FE-337D-4B72-BD8D-6B8FF465BE17}">
      <dgm:prSet/>
      <dgm:spPr/>
      <dgm:t>
        <a:bodyPr/>
        <a:lstStyle/>
        <a:p>
          <a:endParaRPr lang="ru-RU"/>
        </a:p>
      </dgm:t>
    </dgm:pt>
    <dgm:pt modelId="{7BA75E78-2D15-4E3A-8C85-BC2F47A7E3FE}" type="pres">
      <dgm:prSet presAssocID="{0FF5B30C-1A22-48DB-BD8C-6B1FF05361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F75E0-BE4C-438F-B2A4-CD629D0F84E5}" type="pres">
      <dgm:prSet presAssocID="{CC4E3E5A-9F1B-4C86-BC01-0F07C4A5CC63}" presName="composite" presStyleCnt="0"/>
      <dgm:spPr/>
    </dgm:pt>
    <dgm:pt modelId="{F58E1385-9002-4108-911B-CBDE906DD2AB}" type="pres">
      <dgm:prSet presAssocID="{CC4E3E5A-9F1B-4C86-BC01-0F07C4A5CC6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DB52-F1BE-4F8F-A452-1278FED8CB45}" type="pres">
      <dgm:prSet presAssocID="{CC4E3E5A-9F1B-4C86-BC01-0F07C4A5CC6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15AE-B389-4F57-94CA-8216FC2725B6}" type="pres">
      <dgm:prSet presAssocID="{B142F199-B9A0-4B8C-9DC3-DC08CFC6C8B5}" presName="sp" presStyleCnt="0"/>
      <dgm:spPr/>
    </dgm:pt>
    <dgm:pt modelId="{606292C7-A6FA-4571-BE68-254F8D96C7B8}" type="pres">
      <dgm:prSet presAssocID="{5E52849A-2E93-447F-AEE7-C3BC5CF6CFBD}" presName="composite" presStyleCnt="0"/>
      <dgm:spPr/>
    </dgm:pt>
    <dgm:pt modelId="{DBEC1693-59A2-4D09-8B5A-FCC2CD9AD333}" type="pres">
      <dgm:prSet presAssocID="{5E52849A-2E93-447F-AEE7-C3BC5CF6CF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C2E4-5BB1-4871-A3AA-0A813D074383}" type="pres">
      <dgm:prSet presAssocID="{5E52849A-2E93-447F-AEE7-C3BC5CF6CF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F07-6A7D-4070-B66D-BD50818E1EBF}" type="pres">
      <dgm:prSet presAssocID="{371778DD-C01F-4E92-AA70-9C40D65747BF}" presName="sp" presStyleCnt="0"/>
      <dgm:spPr/>
    </dgm:pt>
    <dgm:pt modelId="{5AB56113-DE5F-4D30-9680-18B969695D7E}" type="pres">
      <dgm:prSet presAssocID="{E0490F97-B95B-441D-A7C5-E93C0B7241E8}" presName="composite" presStyleCnt="0"/>
      <dgm:spPr/>
    </dgm:pt>
    <dgm:pt modelId="{649654C2-44B9-45E8-8D73-3696D583745C}" type="pres">
      <dgm:prSet presAssocID="{E0490F97-B95B-441D-A7C5-E93C0B7241E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E08B-1FBC-4ED0-B34B-4C5DC2C52E13}" type="pres">
      <dgm:prSet presAssocID="{E0490F97-B95B-441D-A7C5-E93C0B7241E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4C05-8070-49B2-90DC-FF1A8022B76F}" type="pres">
      <dgm:prSet presAssocID="{6C503E3B-0866-4D29-9B60-94C93EA26C4E}" presName="sp" presStyleCnt="0"/>
      <dgm:spPr/>
    </dgm:pt>
    <dgm:pt modelId="{2576D83C-4CAF-49F8-8917-FB75E485CA8B}" type="pres">
      <dgm:prSet presAssocID="{63AC52A5-81E5-471F-8577-1095E7F115CF}" presName="composite" presStyleCnt="0"/>
      <dgm:spPr/>
    </dgm:pt>
    <dgm:pt modelId="{9D5E972C-608B-47DD-AD50-0FFC08F7E6A2}" type="pres">
      <dgm:prSet presAssocID="{63AC52A5-81E5-471F-8577-1095E7F115C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78C5-D4BB-4A6E-9905-A37A5868EAEF}" type="pres">
      <dgm:prSet presAssocID="{63AC52A5-81E5-471F-8577-1095E7F115C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778C-C638-44C3-B65B-CCEAE290A81E}" type="pres">
      <dgm:prSet presAssocID="{7FBA7C70-EB88-4635-BEC5-B2E544144B4A}" presName="sp" presStyleCnt="0"/>
      <dgm:spPr/>
    </dgm:pt>
    <dgm:pt modelId="{19A38396-73E4-4B7D-A19B-69043CE82671}" type="pres">
      <dgm:prSet presAssocID="{468FE2CB-E1B3-4424-A2FE-CCBEE5421B1A}" presName="composite" presStyleCnt="0"/>
      <dgm:spPr/>
    </dgm:pt>
    <dgm:pt modelId="{2825CCC1-50FB-4DBD-9D6F-89717F58EA04}" type="pres">
      <dgm:prSet presAssocID="{468FE2CB-E1B3-4424-A2FE-CCBEE5421B1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31AC-C635-44FA-B5C2-EE3D173B96C9}" type="pres">
      <dgm:prSet presAssocID="{468FE2CB-E1B3-4424-A2FE-CCBEE5421B1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23F1-C7BC-41F9-AAA7-E77EB1DEC9AA}" type="pres">
      <dgm:prSet presAssocID="{8EE5B7E0-0AF7-4008-9FC0-A33ACD00F5C6}" presName="sp" presStyleCnt="0"/>
      <dgm:spPr/>
    </dgm:pt>
    <dgm:pt modelId="{09A7B697-C511-45F6-B566-137C9F7476BF}" type="pres">
      <dgm:prSet presAssocID="{5B76D180-5F50-4E36-B55B-17D00D42CC68}" presName="composite" presStyleCnt="0"/>
      <dgm:spPr/>
    </dgm:pt>
    <dgm:pt modelId="{22530510-3A1D-4F41-AEE9-8FE7267CFBC7}" type="pres">
      <dgm:prSet presAssocID="{5B76D180-5F50-4E36-B55B-17D00D42CC68}" presName="parentText" presStyleLbl="alignNode1" presStyleIdx="5" presStyleCnt="6" custLinFactNeighborX="-40605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B1B4-BCF2-4E73-8BC1-6A0587FD1AC3}" type="pres">
      <dgm:prSet presAssocID="{5B76D180-5F50-4E36-B55B-17D00D42CC6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90F62-57BA-4D3E-AD07-1A93DE6A90FE}" srcId="{63AC52A5-81E5-471F-8577-1095E7F115CF}" destId="{1E8C1FDC-EE8B-47C8-AC93-67F0057AD60F}" srcOrd="0" destOrd="0" parTransId="{BE11CB43-0F24-4A2A-BAC5-3F791E2DAED2}" sibTransId="{74DE9D14-C1C2-452A-9681-C7AE72B36442}"/>
    <dgm:cxn modelId="{66F008F2-0E6A-47A3-A5D0-D53A31E10734}" srcId="{E0490F97-B95B-441D-A7C5-E93C0B7241E8}" destId="{DD28EFC4-D41A-4E51-921D-F3674C233688}" srcOrd="0" destOrd="0" parTransId="{068284D9-782B-4417-91AA-5108D467ED2A}" sibTransId="{B1582116-C01C-4643-B4BE-C50877F9C415}"/>
    <dgm:cxn modelId="{A404AE9E-AAA5-4868-905D-F9022408D109}" srcId="{0FF5B30C-1A22-48DB-BD8C-6B1FF05361E8}" destId="{468FE2CB-E1B3-4424-A2FE-CCBEE5421B1A}" srcOrd="4" destOrd="0" parTransId="{3143A16F-96F1-4072-AFC6-7A28F9EC4230}" sibTransId="{8EE5B7E0-0AF7-4008-9FC0-A33ACD00F5C6}"/>
    <dgm:cxn modelId="{A2FB962C-795E-4C97-8ABA-8C12D1629A10}" srcId="{0FF5B30C-1A22-48DB-BD8C-6B1FF05361E8}" destId="{5E52849A-2E93-447F-AEE7-C3BC5CF6CFBD}" srcOrd="1" destOrd="0" parTransId="{06685F2C-22DD-4285-A2AB-4EC5D27253A4}" sibTransId="{371778DD-C01F-4E92-AA70-9C40D65747BF}"/>
    <dgm:cxn modelId="{415CAE9F-20A5-469C-A7DA-133137CD41B4}" srcId="{0FF5B30C-1A22-48DB-BD8C-6B1FF05361E8}" destId="{E0490F97-B95B-441D-A7C5-E93C0B7241E8}" srcOrd="2" destOrd="0" parTransId="{F61C192C-B1FF-4FB8-8CDF-94903DFEE7EC}" sibTransId="{6C503E3B-0866-4D29-9B60-94C93EA26C4E}"/>
    <dgm:cxn modelId="{1A15C7FE-337D-4B72-BD8D-6B8FF465BE17}" srcId="{0FF5B30C-1A22-48DB-BD8C-6B1FF05361E8}" destId="{5B76D180-5F50-4E36-B55B-17D00D42CC68}" srcOrd="5" destOrd="0" parTransId="{F26BA6D4-1E17-4242-8B8B-D3E4BBE6B993}" sibTransId="{D1DA5EE2-4324-4C52-B852-63DEB8816BA5}"/>
    <dgm:cxn modelId="{9E7AB882-3123-4478-BF0B-0144721F5B9D}" srcId="{5E52849A-2E93-447F-AEE7-C3BC5CF6CFBD}" destId="{A7101009-2838-4B3A-8557-C85BF2BA57E4}" srcOrd="0" destOrd="0" parTransId="{ED6846C8-07F7-4FBF-9597-C7B41AFA5BA0}" sibTransId="{2E9AB1E2-CEE1-4BB5-AB87-6E9803C20A72}"/>
    <dgm:cxn modelId="{FE32553D-EE2D-4612-AEDE-0DD7D20E5D6C}" type="presOf" srcId="{A7101009-2838-4B3A-8557-C85BF2BA57E4}" destId="{7AD2C2E4-5BB1-4871-A3AA-0A813D074383}" srcOrd="0" destOrd="0" presId="urn:microsoft.com/office/officeart/2005/8/layout/chevron2"/>
    <dgm:cxn modelId="{F133BCF7-498B-454C-B51D-0669C103C32D}" srcId="{0FF5B30C-1A22-48DB-BD8C-6B1FF05361E8}" destId="{63AC52A5-81E5-471F-8577-1095E7F115CF}" srcOrd="3" destOrd="0" parTransId="{B5924929-E260-40FE-999C-8063ABBF85A8}" sibTransId="{7FBA7C70-EB88-4635-BEC5-B2E544144B4A}"/>
    <dgm:cxn modelId="{98153E44-B876-4147-934A-E03B264587AD}" type="presOf" srcId="{468FE2CB-E1B3-4424-A2FE-CCBEE5421B1A}" destId="{2825CCC1-50FB-4DBD-9D6F-89717F58EA04}" srcOrd="0" destOrd="0" presId="urn:microsoft.com/office/officeart/2005/8/layout/chevron2"/>
    <dgm:cxn modelId="{EF1113F5-B674-4E2F-B6E2-2F6A396FFDF2}" srcId="{CC4E3E5A-9F1B-4C86-BC01-0F07C4A5CC63}" destId="{891D81D1-0EB4-4920-80C9-786C6ACA6DFE}" srcOrd="0" destOrd="0" parTransId="{0F85D86E-A463-40B8-B76B-25E49D0A4B0A}" sibTransId="{1EC1FD4E-EE88-4F65-BBBB-E0F23CC1DAEB}"/>
    <dgm:cxn modelId="{9231EC0C-2650-458D-8C30-E266F4A7241C}" type="presOf" srcId="{CC4E3E5A-9F1B-4C86-BC01-0F07C4A5CC63}" destId="{F58E1385-9002-4108-911B-CBDE906DD2AB}" srcOrd="0" destOrd="0" presId="urn:microsoft.com/office/officeart/2005/8/layout/chevron2"/>
    <dgm:cxn modelId="{FD8F8777-76B0-4836-B01E-684707A1233F}" srcId="{468FE2CB-E1B3-4424-A2FE-CCBEE5421B1A}" destId="{D2FE1C17-2F7E-4E62-B24B-CC82EBD71126}" srcOrd="0" destOrd="0" parTransId="{28148D46-FC11-43A4-AB23-B9AB6F176F88}" sibTransId="{BBAEF9B1-2A49-49DB-90D4-706A60CD7D7C}"/>
    <dgm:cxn modelId="{2F264E36-70FB-4654-B3B7-54FE75B0A19A}" type="presOf" srcId="{C32EA3C3-A150-4955-81CD-FB417CBF7D1C}" destId="{D973B1B4-BCF2-4E73-8BC1-6A0587FD1AC3}" srcOrd="0" destOrd="0" presId="urn:microsoft.com/office/officeart/2005/8/layout/chevron2"/>
    <dgm:cxn modelId="{413333D5-9D36-4036-8DBF-5C057271F830}" type="presOf" srcId="{D2FE1C17-2F7E-4E62-B24B-CC82EBD71126}" destId="{662731AC-C635-44FA-B5C2-EE3D173B96C9}" srcOrd="0" destOrd="0" presId="urn:microsoft.com/office/officeart/2005/8/layout/chevron2"/>
    <dgm:cxn modelId="{ED721800-2BF0-476D-A0F6-84DD4343D6C3}" type="presOf" srcId="{1E8C1FDC-EE8B-47C8-AC93-67F0057AD60F}" destId="{2EDA78C5-D4BB-4A6E-9905-A37A5868EAEF}" srcOrd="0" destOrd="0" presId="urn:microsoft.com/office/officeart/2005/8/layout/chevron2"/>
    <dgm:cxn modelId="{6A6BD1FA-D5A7-4A1A-9E14-D8B9472A39CB}" srcId="{5B76D180-5F50-4E36-B55B-17D00D42CC68}" destId="{C32EA3C3-A150-4955-81CD-FB417CBF7D1C}" srcOrd="0" destOrd="0" parTransId="{93647DF1-7E1C-4526-860C-1882D1D8B187}" sibTransId="{0E878FC8-2F32-4F6C-B3E8-D6F51C8B270B}"/>
    <dgm:cxn modelId="{52113888-5A34-448D-9E20-4EFDAF09D8B1}" type="presOf" srcId="{63AC52A5-81E5-471F-8577-1095E7F115CF}" destId="{9D5E972C-608B-47DD-AD50-0FFC08F7E6A2}" srcOrd="0" destOrd="0" presId="urn:microsoft.com/office/officeart/2005/8/layout/chevron2"/>
    <dgm:cxn modelId="{96DA6FAA-BE28-4C31-86DD-8E7DE674D148}" type="presOf" srcId="{891D81D1-0EB4-4920-80C9-786C6ACA6DFE}" destId="{08F1DB52-F1BE-4F8F-A452-1278FED8CB45}" srcOrd="0" destOrd="0" presId="urn:microsoft.com/office/officeart/2005/8/layout/chevron2"/>
    <dgm:cxn modelId="{55B507D3-2341-4637-9FFB-2E8F5C2E8F92}" type="presOf" srcId="{DD28EFC4-D41A-4E51-921D-F3674C233688}" destId="{2183E08B-1FBC-4ED0-B34B-4C5DC2C52E13}" srcOrd="0" destOrd="0" presId="urn:microsoft.com/office/officeart/2005/8/layout/chevron2"/>
    <dgm:cxn modelId="{0B9A4335-268F-4B5F-AE81-8836226D860D}" type="presOf" srcId="{E0490F97-B95B-441D-A7C5-E93C0B7241E8}" destId="{649654C2-44B9-45E8-8D73-3696D583745C}" srcOrd="0" destOrd="0" presId="urn:microsoft.com/office/officeart/2005/8/layout/chevron2"/>
    <dgm:cxn modelId="{9B901696-4BE8-4F62-BF34-04261E846C93}" type="presOf" srcId="{5B76D180-5F50-4E36-B55B-17D00D42CC68}" destId="{22530510-3A1D-4F41-AEE9-8FE7267CFBC7}" srcOrd="0" destOrd="0" presId="urn:microsoft.com/office/officeart/2005/8/layout/chevron2"/>
    <dgm:cxn modelId="{F787197B-DA4D-4863-8F97-E8D2B194AF13}" type="presOf" srcId="{5E52849A-2E93-447F-AEE7-C3BC5CF6CFBD}" destId="{DBEC1693-59A2-4D09-8B5A-FCC2CD9AD333}" srcOrd="0" destOrd="0" presId="urn:microsoft.com/office/officeart/2005/8/layout/chevron2"/>
    <dgm:cxn modelId="{66EE38F6-8F3D-4785-AFBB-CB50395B6AEB}" type="presOf" srcId="{0FF5B30C-1A22-48DB-BD8C-6B1FF05361E8}" destId="{7BA75E78-2D15-4E3A-8C85-BC2F47A7E3FE}" srcOrd="0" destOrd="0" presId="urn:microsoft.com/office/officeart/2005/8/layout/chevron2"/>
    <dgm:cxn modelId="{25DEA3B1-2919-4DE7-A125-89C186558FA3}" srcId="{0FF5B30C-1A22-48DB-BD8C-6B1FF05361E8}" destId="{CC4E3E5A-9F1B-4C86-BC01-0F07C4A5CC63}" srcOrd="0" destOrd="0" parTransId="{B8FE6D27-49A3-4D03-9C03-2B2F0184A5C0}" sibTransId="{B142F199-B9A0-4B8C-9DC3-DC08CFC6C8B5}"/>
    <dgm:cxn modelId="{B593FFD6-2D3F-4977-862B-604696A702EB}" type="presParOf" srcId="{7BA75E78-2D15-4E3A-8C85-BC2F47A7E3FE}" destId="{061F75E0-BE4C-438F-B2A4-CD629D0F84E5}" srcOrd="0" destOrd="0" presId="urn:microsoft.com/office/officeart/2005/8/layout/chevron2"/>
    <dgm:cxn modelId="{1AEC22E0-32C3-41D0-A23E-4E1C4DFA147E}" type="presParOf" srcId="{061F75E0-BE4C-438F-B2A4-CD629D0F84E5}" destId="{F58E1385-9002-4108-911B-CBDE906DD2AB}" srcOrd="0" destOrd="0" presId="urn:microsoft.com/office/officeart/2005/8/layout/chevron2"/>
    <dgm:cxn modelId="{93F2475D-1082-4951-8B90-AA17CFEAAC70}" type="presParOf" srcId="{061F75E0-BE4C-438F-B2A4-CD629D0F84E5}" destId="{08F1DB52-F1BE-4F8F-A452-1278FED8CB45}" srcOrd="1" destOrd="0" presId="urn:microsoft.com/office/officeart/2005/8/layout/chevron2"/>
    <dgm:cxn modelId="{432A8D32-AFD5-4600-93FF-67EA73C27519}" type="presParOf" srcId="{7BA75E78-2D15-4E3A-8C85-BC2F47A7E3FE}" destId="{7B0B15AE-B389-4F57-94CA-8216FC2725B6}" srcOrd="1" destOrd="0" presId="urn:microsoft.com/office/officeart/2005/8/layout/chevron2"/>
    <dgm:cxn modelId="{7063B3FE-2C3B-4BBE-AED5-4FBBF7D15C0B}" type="presParOf" srcId="{7BA75E78-2D15-4E3A-8C85-BC2F47A7E3FE}" destId="{606292C7-A6FA-4571-BE68-254F8D96C7B8}" srcOrd="2" destOrd="0" presId="urn:microsoft.com/office/officeart/2005/8/layout/chevron2"/>
    <dgm:cxn modelId="{5BA4A6C3-5239-46E8-A091-9F5138037EF5}" type="presParOf" srcId="{606292C7-A6FA-4571-BE68-254F8D96C7B8}" destId="{DBEC1693-59A2-4D09-8B5A-FCC2CD9AD333}" srcOrd="0" destOrd="0" presId="urn:microsoft.com/office/officeart/2005/8/layout/chevron2"/>
    <dgm:cxn modelId="{371FDCF8-AD38-403B-B431-E8FB7844A603}" type="presParOf" srcId="{606292C7-A6FA-4571-BE68-254F8D96C7B8}" destId="{7AD2C2E4-5BB1-4871-A3AA-0A813D074383}" srcOrd="1" destOrd="0" presId="urn:microsoft.com/office/officeart/2005/8/layout/chevron2"/>
    <dgm:cxn modelId="{678F6427-AA02-4D94-947A-7C3C544384FF}" type="presParOf" srcId="{7BA75E78-2D15-4E3A-8C85-BC2F47A7E3FE}" destId="{21613F07-6A7D-4070-B66D-BD50818E1EBF}" srcOrd="3" destOrd="0" presId="urn:microsoft.com/office/officeart/2005/8/layout/chevron2"/>
    <dgm:cxn modelId="{DFD650D3-A256-4F7A-9D0F-98F786113125}" type="presParOf" srcId="{7BA75E78-2D15-4E3A-8C85-BC2F47A7E3FE}" destId="{5AB56113-DE5F-4D30-9680-18B969695D7E}" srcOrd="4" destOrd="0" presId="urn:microsoft.com/office/officeart/2005/8/layout/chevron2"/>
    <dgm:cxn modelId="{B03A1106-65B0-48D8-9530-26DC8E922471}" type="presParOf" srcId="{5AB56113-DE5F-4D30-9680-18B969695D7E}" destId="{649654C2-44B9-45E8-8D73-3696D583745C}" srcOrd="0" destOrd="0" presId="urn:microsoft.com/office/officeart/2005/8/layout/chevron2"/>
    <dgm:cxn modelId="{404E382B-EE39-46E6-87F0-2EBB4A9CEE7F}" type="presParOf" srcId="{5AB56113-DE5F-4D30-9680-18B969695D7E}" destId="{2183E08B-1FBC-4ED0-B34B-4C5DC2C52E13}" srcOrd="1" destOrd="0" presId="urn:microsoft.com/office/officeart/2005/8/layout/chevron2"/>
    <dgm:cxn modelId="{BA63A2D2-0B2E-4AB4-B228-770D80FD6231}" type="presParOf" srcId="{7BA75E78-2D15-4E3A-8C85-BC2F47A7E3FE}" destId="{F5DA4C05-8070-49B2-90DC-FF1A8022B76F}" srcOrd="5" destOrd="0" presId="urn:microsoft.com/office/officeart/2005/8/layout/chevron2"/>
    <dgm:cxn modelId="{9D99A5B7-1E3A-45D4-A9F5-19A6A610DE2F}" type="presParOf" srcId="{7BA75E78-2D15-4E3A-8C85-BC2F47A7E3FE}" destId="{2576D83C-4CAF-49F8-8917-FB75E485CA8B}" srcOrd="6" destOrd="0" presId="urn:microsoft.com/office/officeart/2005/8/layout/chevron2"/>
    <dgm:cxn modelId="{3FD8B0DA-7084-45DE-9662-B5D71CE75C63}" type="presParOf" srcId="{2576D83C-4CAF-49F8-8917-FB75E485CA8B}" destId="{9D5E972C-608B-47DD-AD50-0FFC08F7E6A2}" srcOrd="0" destOrd="0" presId="urn:microsoft.com/office/officeart/2005/8/layout/chevron2"/>
    <dgm:cxn modelId="{6379B364-BA25-4FBB-BAED-E43B6DD8A7FF}" type="presParOf" srcId="{2576D83C-4CAF-49F8-8917-FB75E485CA8B}" destId="{2EDA78C5-D4BB-4A6E-9905-A37A5868EAEF}" srcOrd="1" destOrd="0" presId="urn:microsoft.com/office/officeart/2005/8/layout/chevron2"/>
    <dgm:cxn modelId="{7C234E80-9CAA-45AB-8193-F662EDC5ACB9}" type="presParOf" srcId="{7BA75E78-2D15-4E3A-8C85-BC2F47A7E3FE}" destId="{6AE5778C-C638-44C3-B65B-CCEAE290A81E}" srcOrd="7" destOrd="0" presId="urn:microsoft.com/office/officeart/2005/8/layout/chevron2"/>
    <dgm:cxn modelId="{A7A6A0FA-1C32-4618-A691-721A526EFD1E}" type="presParOf" srcId="{7BA75E78-2D15-4E3A-8C85-BC2F47A7E3FE}" destId="{19A38396-73E4-4B7D-A19B-69043CE82671}" srcOrd="8" destOrd="0" presId="urn:microsoft.com/office/officeart/2005/8/layout/chevron2"/>
    <dgm:cxn modelId="{C2C8EAAB-9233-4C0E-99E0-149C59B48FD2}" type="presParOf" srcId="{19A38396-73E4-4B7D-A19B-69043CE82671}" destId="{2825CCC1-50FB-4DBD-9D6F-89717F58EA04}" srcOrd="0" destOrd="0" presId="urn:microsoft.com/office/officeart/2005/8/layout/chevron2"/>
    <dgm:cxn modelId="{F2E27E05-1416-45A3-9D91-E6F3B1E036F7}" type="presParOf" srcId="{19A38396-73E4-4B7D-A19B-69043CE82671}" destId="{662731AC-C635-44FA-B5C2-EE3D173B96C9}" srcOrd="1" destOrd="0" presId="urn:microsoft.com/office/officeart/2005/8/layout/chevron2"/>
    <dgm:cxn modelId="{CC0E191A-F62A-4292-8D68-EC192F503C37}" type="presParOf" srcId="{7BA75E78-2D15-4E3A-8C85-BC2F47A7E3FE}" destId="{A2AC23F1-C7BC-41F9-AAA7-E77EB1DEC9AA}" srcOrd="9" destOrd="0" presId="urn:microsoft.com/office/officeart/2005/8/layout/chevron2"/>
    <dgm:cxn modelId="{ADB6D092-C240-44A3-8792-B73A06FAA8DD}" type="presParOf" srcId="{7BA75E78-2D15-4E3A-8C85-BC2F47A7E3FE}" destId="{09A7B697-C511-45F6-B566-137C9F7476BF}" srcOrd="10" destOrd="0" presId="urn:microsoft.com/office/officeart/2005/8/layout/chevron2"/>
    <dgm:cxn modelId="{8CD4EC07-C0F0-4507-83C3-30238BD960EB}" type="presParOf" srcId="{09A7B697-C511-45F6-B566-137C9F7476BF}" destId="{22530510-3A1D-4F41-AEE9-8FE7267CFBC7}" srcOrd="0" destOrd="0" presId="urn:microsoft.com/office/officeart/2005/8/layout/chevron2"/>
    <dgm:cxn modelId="{204F1D82-C11B-4172-B337-28C56E150117}" type="presParOf" srcId="{09A7B697-C511-45F6-B566-137C9F7476BF}" destId="{D973B1B4-BCF2-4E73-8BC1-6A0587FD1A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5B30C-1A22-48DB-BD8C-6B1FF05361E8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3E5A-9F1B-4C86-BC01-0F07C4A5CC6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1</a:t>
          </a:r>
          <a:endParaRPr lang="ru-RU" dirty="0">
            <a:solidFill>
              <a:srgbClr val="3719CF"/>
            </a:solidFill>
          </a:endParaRPr>
        </a:p>
      </dgm:t>
    </dgm:pt>
    <dgm:pt modelId="{B8FE6D27-49A3-4D03-9C03-2B2F0184A5C0}" type="parTrans" cxnId="{25DEA3B1-2919-4DE7-A125-89C186558FA3}">
      <dgm:prSet/>
      <dgm:spPr/>
      <dgm:t>
        <a:bodyPr/>
        <a:lstStyle/>
        <a:p>
          <a:endParaRPr lang="ru-RU"/>
        </a:p>
      </dgm:t>
    </dgm:pt>
    <dgm:pt modelId="{B142F199-B9A0-4B8C-9DC3-DC08CFC6C8B5}" type="sibTrans" cxnId="{25DEA3B1-2919-4DE7-A125-89C186558FA3}">
      <dgm:prSet/>
      <dgm:spPr/>
      <dgm:t>
        <a:bodyPr/>
        <a:lstStyle/>
        <a:p>
          <a:endParaRPr lang="ru-RU"/>
        </a:p>
      </dgm:t>
    </dgm:pt>
    <dgm:pt modelId="{891D81D1-0EB4-4920-80C9-786C6ACA6DFE}">
      <dgm:prSet phldrT="[Текст]"/>
      <dgm:spPr/>
      <dgm:t>
        <a:bodyPr/>
        <a:lstStyle/>
        <a:p>
          <a:r>
            <a:rPr lang="ru-RU" dirty="0" smtClean="0"/>
            <a:t>Запараллеливание процедур</a:t>
          </a:r>
          <a:endParaRPr lang="ru-RU" dirty="0"/>
        </a:p>
      </dgm:t>
    </dgm:pt>
    <dgm:pt modelId="{0F85D86E-A463-40B8-B76B-25E49D0A4B0A}" type="parTrans" cxnId="{EF1113F5-B674-4E2F-B6E2-2F6A396FFDF2}">
      <dgm:prSet/>
      <dgm:spPr/>
      <dgm:t>
        <a:bodyPr/>
        <a:lstStyle/>
        <a:p>
          <a:endParaRPr lang="ru-RU"/>
        </a:p>
      </dgm:t>
    </dgm:pt>
    <dgm:pt modelId="{1EC1FD4E-EE88-4F65-BBBB-E0F23CC1DAEB}" type="sibTrans" cxnId="{EF1113F5-B674-4E2F-B6E2-2F6A396FFDF2}">
      <dgm:prSet/>
      <dgm:spPr/>
      <dgm:t>
        <a:bodyPr/>
        <a:lstStyle/>
        <a:p>
          <a:endParaRPr lang="ru-RU"/>
        </a:p>
      </dgm:t>
    </dgm:pt>
    <dgm:pt modelId="{5E52849A-2E93-447F-AEE7-C3BC5CF6CFBD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 2</a:t>
          </a:r>
          <a:endParaRPr lang="ru-RU" dirty="0">
            <a:solidFill>
              <a:srgbClr val="3719CF"/>
            </a:solidFill>
          </a:endParaRPr>
        </a:p>
      </dgm:t>
    </dgm:pt>
    <dgm:pt modelId="{06685F2C-22DD-4285-A2AB-4EC5D27253A4}" type="parTrans" cxnId="{A2FB962C-795E-4C97-8ABA-8C12D1629A10}">
      <dgm:prSet/>
      <dgm:spPr/>
      <dgm:t>
        <a:bodyPr/>
        <a:lstStyle/>
        <a:p>
          <a:endParaRPr lang="ru-RU"/>
        </a:p>
      </dgm:t>
    </dgm:pt>
    <dgm:pt modelId="{371778DD-C01F-4E92-AA70-9C40D65747BF}" type="sibTrans" cxnId="{A2FB962C-795E-4C97-8ABA-8C12D1629A10}">
      <dgm:prSet/>
      <dgm:spPr/>
      <dgm:t>
        <a:bodyPr/>
        <a:lstStyle/>
        <a:p>
          <a:endParaRPr lang="ru-RU"/>
        </a:p>
      </dgm:t>
    </dgm:pt>
    <dgm:pt modelId="{A7101009-2838-4B3A-8557-C85BF2BA57E4}">
      <dgm:prSet phldrT="[Текст]"/>
      <dgm:spPr/>
      <dgm:t>
        <a:bodyPr/>
        <a:lstStyle/>
        <a:p>
          <a:r>
            <a:rPr lang="ru-RU" dirty="0" smtClean="0"/>
            <a:t>Сокращение сроков выполнения процедур</a:t>
          </a:r>
          <a:endParaRPr lang="ru-RU" dirty="0"/>
        </a:p>
      </dgm:t>
    </dgm:pt>
    <dgm:pt modelId="{ED6846C8-07F7-4FBF-9597-C7B41AFA5BA0}" type="parTrans" cxnId="{9E7AB882-3123-4478-BF0B-0144721F5B9D}">
      <dgm:prSet/>
      <dgm:spPr/>
      <dgm:t>
        <a:bodyPr/>
        <a:lstStyle/>
        <a:p>
          <a:endParaRPr lang="ru-RU"/>
        </a:p>
      </dgm:t>
    </dgm:pt>
    <dgm:pt modelId="{2E9AB1E2-CEE1-4BB5-AB87-6E9803C20A72}" type="sibTrans" cxnId="{9E7AB882-3123-4478-BF0B-0144721F5B9D}">
      <dgm:prSet/>
      <dgm:spPr/>
      <dgm:t>
        <a:bodyPr/>
        <a:lstStyle/>
        <a:p>
          <a:endParaRPr lang="ru-RU"/>
        </a:p>
      </dgm:t>
    </dgm:pt>
    <dgm:pt modelId="{E0490F97-B95B-441D-A7C5-E93C0B7241E8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3</a:t>
          </a:r>
          <a:endParaRPr lang="ru-RU" dirty="0">
            <a:solidFill>
              <a:srgbClr val="3719CF"/>
            </a:solidFill>
          </a:endParaRPr>
        </a:p>
      </dgm:t>
    </dgm:pt>
    <dgm:pt modelId="{F61C192C-B1FF-4FB8-8CDF-94903DFEE7EC}" type="parTrans" cxnId="{415CAE9F-20A5-469C-A7DA-133137CD41B4}">
      <dgm:prSet/>
      <dgm:spPr/>
      <dgm:t>
        <a:bodyPr/>
        <a:lstStyle/>
        <a:p>
          <a:endParaRPr lang="ru-RU"/>
        </a:p>
      </dgm:t>
    </dgm:pt>
    <dgm:pt modelId="{6C503E3B-0866-4D29-9B60-94C93EA26C4E}" type="sibTrans" cxnId="{415CAE9F-20A5-469C-A7DA-133137CD41B4}">
      <dgm:prSet/>
      <dgm:spPr/>
      <dgm:t>
        <a:bodyPr/>
        <a:lstStyle/>
        <a:p>
          <a:endParaRPr lang="ru-RU"/>
        </a:p>
      </dgm:t>
    </dgm:pt>
    <dgm:pt modelId="{DD28EFC4-D41A-4E51-921D-F3674C233688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Оказание услуг через МФЦ</a:t>
          </a:r>
          <a:endParaRPr lang="ru-RU" dirty="0"/>
        </a:p>
      </dgm:t>
    </dgm:pt>
    <dgm:pt modelId="{068284D9-782B-4417-91AA-5108D467ED2A}" type="parTrans" cxnId="{66F008F2-0E6A-47A3-A5D0-D53A31E10734}">
      <dgm:prSet/>
      <dgm:spPr/>
      <dgm:t>
        <a:bodyPr/>
        <a:lstStyle/>
        <a:p>
          <a:endParaRPr lang="ru-RU"/>
        </a:p>
      </dgm:t>
    </dgm:pt>
    <dgm:pt modelId="{B1582116-C01C-4643-B4BE-C50877F9C415}" type="sibTrans" cxnId="{66F008F2-0E6A-47A3-A5D0-D53A31E10734}">
      <dgm:prSet/>
      <dgm:spPr/>
      <dgm:t>
        <a:bodyPr/>
        <a:lstStyle/>
        <a:p>
          <a:endParaRPr lang="ru-RU"/>
        </a:p>
      </dgm:t>
    </dgm:pt>
    <dgm:pt modelId="{1E8C1FDC-EE8B-47C8-AC93-67F0057AD60F}">
      <dgm:prSet phldrT="[Текст]"/>
      <dgm:spPr/>
      <dgm:t>
        <a:bodyPr/>
        <a:lstStyle/>
        <a:p>
          <a:r>
            <a:rPr lang="ru-RU" dirty="0" smtClean="0"/>
            <a:t>Автоматизация технологических процессов</a:t>
          </a:r>
          <a:endParaRPr lang="ru-RU" dirty="0"/>
        </a:p>
      </dgm:t>
    </dgm:pt>
    <dgm:pt modelId="{74DE9D14-C1C2-452A-9681-C7AE72B36442}" type="sibTrans" cxnId="{78790F62-57BA-4D3E-AD07-1A93DE6A90FE}">
      <dgm:prSet/>
      <dgm:spPr/>
      <dgm:t>
        <a:bodyPr/>
        <a:lstStyle/>
        <a:p>
          <a:endParaRPr lang="ru-RU"/>
        </a:p>
      </dgm:t>
    </dgm:pt>
    <dgm:pt modelId="{BE11CB43-0F24-4A2A-BAC5-3F791E2DAED2}" type="parTrans" cxnId="{78790F62-57BA-4D3E-AD07-1A93DE6A90FE}">
      <dgm:prSet/>
      <dgm:spPr/>
      <dgm:t>
        <a:bodyPr/>
        <a:lstStyle/>
        <a:p>
          <a:endParaRPr lang="ru-RU"/>
        </a:p>
      </dgm:t>
    </dgm:pt>
    <dgm:pt modelId="{63AC52A5-81E5-471F-8577-1095E7F115CF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4</a:t>
          </a:r>
          <a:endParaRPr lang="ru-RU" dirty="0">
            <a:solidFill>
              <a:srgbClr val="3719CF"/>
            </a:solidFill>
          </a:endParaRPr>
        </a:p>
      </dgm:t>
    </dgm:pt>
    <dgm:pt modelId="{B5924929-E260-40FE-999C-8063ABBF85A8}" type="parTrans" cxnId="{F133BCF7-498B-454C-B51D-0669C103C32D}">
      <dgm:prSet/>
      <dgm:spPr/>
      <dgm:t>
        <a:bodyPr/>
        <a:lstStyle/>
        <a:p>
          <a:endParaRPr lang="ru-RU"/>
        </a:p>
      </dgm:t>
    </dgm:pt>
    <dgm:pt modelId="{7FBA7C70-EB88-4635-BEC5-B2E544144B4A}" type="sibTrans" cxnId="{F133BCF7-498B-454C-B51D-0669C103C32D}">
      <dgm:prSet/>
      <dgm:spPr/>
      <dgm:t>
        <a:bodyPr/>
        <a:lstStyle/>
        <a:p>
          <a:endParaRPr lang="ru-RU"/>
        </a:p>
      </dgm:t>
    </dgm:pt>
    <dgm:pt modelId="{D2FE1C17-2F7E-4E62-B24B-CC82EBD71126}">
      <dgm:prSet phldrT="[Текст]"/>
      <dgm:spPr/>
      <dgm:t>
        <a:bodyPr/>
        <a:lstStyle/>
        <a:p>
          <a:r>
            <a:rPr lang="ru-RU" dirty="0" smtClean="0"/>
            <a:t>Оптимизация процедур за счет уточнения их очередности</a:t>
          </a:r>
          <a:endParaRPr lang="ru-RU" dirty="0"/>
        </a:p>
      </dgm:t>
    </dgm:pt>
    <dgm:pt modelId="{28148D46-FC11-43A4-AB23-B9AB6F176F88}" type="parTrans" cxnId="{FD8F8777-76B0-4836-B01E-684707A1233F}">
      <dgm:prSet/>
      <dgm:spPr/>
      <dgm:t>
        <a:bodyPr/>
        <a:lstStyle/>
        <a:p>
          <a:endParaRPr lang="ru-RU"/>
        </a:p>
      </dgm:t>
    </dgm:pt>
    <dgm:pt modelId="{BBAEF9B1-2A49-49DB-90D4-706A60CD7D7C}" type="sibTrans" cxnId="{FD8F8777-76B0-4836-B01E-684707A1233F}">
      <dgm:prSet/>
      <dgm:spPr/>
      <dgm:t>
        <a:bodyPr/>
        <a:lstStyle/>
        <a:p>
          <a:endParaRPr lang="ru-RU"/>
        </a:p>
      </dgm:t>
    </dgm:pt>
    <dgm:pt modelId="{468FE2CB-E1B3-4424-A2FE-CCBEE5421B1A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5</a:t>
          </a:r>
          <a:endParaRPr lang="ru-RU" dirty="0">
            <a:solidFill>
              <a:srgbClr val="3719CF"/>
            </a:solidFill>
          </a:endParaRPr>
        </a:p>
      </dgm:t>
    </dgm:pt>
    <dgm:pt modelId="{3143A16F-96F1-4072-AFC6-7A28F9EC4230}" type="parTrans" cxnId="{A404AE9E-AAA5-4868-905D-F9022408D109}">
      <dgm:prSet/>
      <dgm:spPr/>
      <dgm:t>
        <a:bodyPr/>
        <a:lstStyle/>
        <a:p>
          <a:endParaRPr lang="ru-RU"/>
        </a:p>
      </dgm:t>
    </dgm:pt>
    <dgm:pt modelId="{8EE5B7E0-0AF7-4008-9FC0-A33ACD00F5C6}" type="sibTrans" cxnId="{A404AE9E-AAA5-4868-905D-F9022408D109}">
      <dgm:prSet/>
      <dgm:spPr/>
      <dgm:t>
        <a:bodyPr/>
        <a:lstStyle/>
        <a:p>
          <a:endParaRPr lang="ru-RU"/>
        </a:p>
      </dgm:t>
    </dgm:pt>
    <dgm:pt modelId="{C32EA3C3-A150-4955-81CD-FB417CBF7D1C}">
      <dgm:prSet phldrT="[Текст]"/>
      <dgm:spPr/>
      <dgm:t>
        <a:bodyPr/>
        <a:lstStyle/>
        <a:p>
          <a:r>
            <a:rPr lang="ru-RU" dirty="0" smtClean="0"/>
            <a:t>Реализация пилотных проектов </a:t>
          </a:r>
          <a:endParaRPr lang="ru-RU" dirty="0"/>
        </a:p>
      </dgm:t>
    </dgm:pt>
    <dgm:pt modelId="{93647DF1-7E1C-4526-860C-1882D1D8B187}" type="parTrans" cxnId="{6A6BD1FA-D5A7-4A1A-9E14-D8B9472A39CB}">
      <dgm:prSet/>
      <dgm:spPr/>
      <dgm:t>
        <a:bodyPr/>
        <a:lstStyle/>
        <a:p>
          <a:endParaRPr lang="ru-RU"/>
        </a:p>
      </dgm:t>
    </dgm:pt>
    <dgm:pt modelId="{0E878FC8-2F32-4F6C-B3E8-D6F51C8B270B}" type="sibTrans" cxnId="{6A6BD1FA-D5A7-4A1A-9E14-D8B9472A39CB}">
      <dgm:prSet/>
      <dgm:spPr/>
      <dgm:t>
        <a:bodyPr/>
        <a:lstStyle/>
        <a:p>
          <a:endParaRPr lang="ru-RU"/>
        </a:p>
      </dgm:t>
    </dgm:pt>
    <dgm:pt modelId="{5B76D180-5F50-4E36-B55B-17D00D42CC68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6</a:t>
          </a:r>
          <a:endParaRPr lang="ru-RU" dirty="0">
            <a:solidFill>
              <a:srgbClr val="3719CF"/>
            </a:solidFill>
          </a:endParaRPr>
        </a:p>
      </dgm:t>
    </dgm:pt>
    <dgm:pt modelId="{F26BA6D4-1E17-4242-8B8B-D3E4BBE6B993}" type="parTrans" cxnId="{1A15C7FE-337D-4B72-BD8D-6B8FF465BE17}">
      <dgm:prSet/>
      <dgm:spPr/>
      <dgm:t>
        <a:bodyPr/>
        <a:lstStyle/>
        <a:p>
          <a:endParaRPr lang="ru-RU"/>
        </a:p>
      </dgm:t>
    </dgm:pt>
    <dgm:pt modelId="{D1DA5EE2-4324-4C52-B852-63DEB8816BA5}" type="sibTrans" cxnId="{1A15C7FE-337D-4B72-BD8D-6B8FF465BE17}">
      <dgm:prSet/>
      <dgm:spPr/>
      <dgm:t>
        <a:bodyPr/>
        <a:lstStyle/>
        <a:p>
          <a:endParaRPr lang="ru-RU"/>
        </a:p>
      </dgm:t>
    </dgm:pt>
    <dgm:pt modelId="{7BA75E78-2D15-4E3A-8C85-BC2F47A7E3FE}" type="pres">
      <dgm:prSet presAssocID="{0FF5B30C-1A22-48DB-BD8C-6B1FF05361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F75E0-BE4C-438F-B2A4-CD629D0F84E5}" type="pres">
      <dgm:prSet presAssocID="{CC4E3E5A-9F1B-4C86-BC01-0F07C4A5CC63}" presName="composite" presStyleCnt="0"/>
      <dgm:spPr/>
    </dgm:pt>
    <dgm:pt modelId="{F58E1385-9002-4108-911B-CBDE906DD2AB}" type="pres">
      <dgm:prSet presAssocID="{CC4E3E5A-9F1B-4C86-BC01-0F07C4A5CC6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DB52-F1BE-4F8F-A452-1278FED8CB45}" type="pres">
      <dgm:prSet presAssocID="{CC4E3E5A-9F1B-4C86-BC01-0F07C4A5CC6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15AE-B389-4F57-94CA-8216FC2725B6}" type="pres">
      <dgm:prSet presAssocID="{B142F199-B9A0-4B8C-9DC3-DC08CFC6C8B5}" presName="sp" presStyleCnt="0"/>
      <dgm:spPr/>
    </dgm:pt>
    <dgm:pt modelId="{606292C7-A6FA-4571-BE68-254F8D96C7B8}" type="pres">
      <dgm:prSet presAssocID="{5E52849A-2E93-447F-AEE7-C3BC5CF6CFBD}" presName="composite" presStyleCnt="0"/>
      <dgm:spPr/>
    </dgm:pt>
    <dgm:pt modelId="{DBEC1693-59A2-4D09-8B5A-FCC2CD9AD333}" type="pres">
      <dgm:prSet presAssocID="{5E52849A-2E93-447F-AEE7-C3BC5CF6CF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C2E4-5BB1-4871-A3AA-0A813D074383}" type="pres">
      <dgm:prSet presAssocID="{5E52849A-2E93-447F-AEE7-C3BC5CF6CF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F07-6A7D-4070-B66D-BD50818E1EBF}" type="pres">
      <dgm:prSet presAssocID="{371778DD-C01F-4E92-AA70-9C40D65747BF}" presName="sp" presStyleCnt="0"/>
      <dgm:spPr/>
    </dgm:pt>
    <dgm:pt modelId="{5AB56113-DE5F-4D30-9680-18B969695D7E}" type="pres">
      <dgm:prSet presAssocID="{E0490F97-B95B-441D-A7C5-E93C0B7241E8}" presName="composite" presStyleCnt="0"/>
      <dgm:spPr/>
    </dgm:pt>
    <dgm:pt modelId="{649654C2-44B9-45E8-8D73-3696D583745C}" type="pres">
      <dgm:prSet presAssocID="{E0490F97-B95B-441D-A7C5-E93C0B7241E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E08B-1FBC-4ED0-B34B-4C5DC2C52E13}" type="pres">
      <dgm:prSet presAssocID="{E0490F97-B95B-441D-A7C5-E93C0B7241E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4C05-8070-49B2-90DC-FF1A8022B76F}" type="pres">
      <dgm:prSet presAssocID="{6C503E3B-0866-4D29-9B60-94C93EA26C4E}" presName="sp" presStyleCnt="0"/>
      <dgm:spPr/>
    </dgm:pt>
    <dgm:pt modelId="{2576D83C-4CAF-49F8-8917-FB75E485CA8B}" type="pres">
      <dgm:prSet presAssocID="{63AC52A5-81E5-471F-8577-1095E7F115CF}" presName="composite" presStyleCnt="0"/>
      <dgm:spPr/>
    </dgm:pt>
    <dgm:pt modelId="{9D5E972C-608B-47DD-AD50-0FFC08F7E6A2}" type="pres">
      <dgm:prSet presAssocID="{63AC52A5-81E5-471F-8577-1095E7F115C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78C5-D4BB-4A6E-9905-A37A5868EAEF}" type="pres">
      <dgm:prSet presAssocID="{63AC52A5-81E5-471F-8577-1095E7F115C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778C-C638-44C3-B65B-CCEAE290A81E}" type="pres">
      <dgm:prSet presAssocID="{7FBA7C70-EB88-4635-BEC5-B2E544144B4A}" presName="sp" presStyleCnt="0"/>
      <dgm:spPr/>
    </dgm:pt>
    <dgm:pt modelId="{19A38396-73E4-4B7D-A19B-69043CE82671}" type="pres">
      <dgm:prSet presAssocID="{468FE2CB-E1B3-4424-A2FE-CCBEE5421B1A}" presName="composite" presStyleCnt="0"/>
      <dgm:spPr/>
    </dgm:pt>
    <dgm:pt modelId="{2825CCC1-50FB-4DBD-9D6F-89717F58EA04}" type="pres">
      <dgm:prSet presAssocID="{468FE2CB-E1B3-4424-A2FE-CCBEE5421B1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31AC-C635-44FA-B5C2-EE3D173B96C9}" type="pres">
      <dgm:prSet presAssocID="{468FE2CB-E1B3-4424-A2FE-CCBEE5421B1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23F1-C7BC-41F9-AAA7-E77EB1DEC9AA}" type="pres">
      <dgm:prSet presAssocID="{8EE5B7E0-0AF7-4008-9FC0-A33ACD00F5C6}" presName="sp" presStyleCnt="0"/>
      <dgm:spPr/>
    </dgm:pt>
    <dgm:pt modelId="{09A7B697-C511-45F6-B566-137C9F7476BF}" type="pres">
      <dgm:prSet presAssocID="{5B76D180-5F50-4E36-B55B-17D00D42CC68}" presName="composite" presStyleCnt="0"/>
      <dgm:spPr/>
    </dgm:pt>
    <dgm:pt modelId="{22530510-3A1D-4F41-AEE9-8FE7267CFBC7}" type="pres">
      <dgm:prSet presAssocID="{5B76D180-5F50-4E36-B55B-17D00D42CC68}" presName="parentText" presStyleLbl="alignNode1" presStyleIdx="5" presStyleCnt="6" custLinFactNeighborX="-40605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B1B4-BCF2-4E73-8BC1-6A0587FD1AC3}" type="pres">
      <dgm:prSet presAssocID="{5B76D180-5F50-4E36-B55B-17D00D42CC6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90F62-57BA-4D3E-AD07-1A93DE6A90FE}" srcId="{63AC52A5-81E5-471F-8577-1095E7F115CF}" destId="{1E8C1FDC-EE8B-47C8-AC93-67F0057AD60F}" srcOrd="0" destOrd="0" parTransId="{BE11CB43-0F24-4A2A-BAC5-3F791E2DAED2}" sibTransId="{74DE9D14-C1C2-452A-9681-C7AE72B36442}"/>
    <dgm:cxn modelId="{66F008F2-0E6A-47A3-A5D0-D53A31E10734}" srcId="{E0490F97-B95B-441D-A7C5-E93C0B7241E8}" destId="{DD28EFC4-D41A-4E51-921D-F3674C233688}" srcOrd="0" destOrd="0" parTransId="{068284D9-782B-4417-91AA-5108D467ED2A}" sibTransId="{B1582116-C01C-4643-B4BE-C50877F9C415}"/>
    <dgm:cxn modelId="{21D4A0D0-1535-4825-90EB-52BB49D51CA3}" type="presOf" srcId="{E0490F97-B95B-441D-A7C5-E93C0B7241E8}" destId="{649654C2-44B9-45E8-8D73-3696D583745C}" srcOrd="0" destOrd="0" presId="urn:microsoft.com/office/officeart/2005/8/layout/chevron2"/>
    <dgm:cxn modelId="{A404AE9E-AAA5-4868-905D-F9022408D109}" srcId="{0FF5B30C-1A22-48DB-BD8C-6B1FF05361E8}" destId="{468FE2CB-E1B3-4424-A2FE-CCBEE5421B1A}" srcOrd="4" destOrd="0" parTransId="{3143A16F-96F1-4072-AFC6-7A28F9EC4230}" sibTransId="{8EE5B7E0-0AF7-4008-9FC0-A33ACD00F5C6}"/>
    <dgm:cxn modelId="{A2FB962C-795E-4C97-8ABA-8C12D1629A10}" srcId="{0FF5B30C-1A22-48DB-BD8C-6B1FF05361E8}" destId="{5E52849A-2E93-447F-AEE7-C3BC5CF6CFBD}" srcOrd="1" destOrd="0" parTransId="{06685F2C-22DD-4285-A2AB-4EC5D27253A4}" sibTransId="{371778DD-C01F-4E92-AA70-9C40D65747BF}"/>
    <dgm:cxn modelId="{415CAE9F-20A5-469C-A7DA-133137CD41B4}" srcId="{0FF5B30C-1A22-48DB-BD8C-6B1FF05361E8}" destId="{E0490F97-B95B-441D-A7C5-E93C0B7241E8}" srcOrd="2" destOrd="0" parTransId="{F61C192C-B1FF-4FB8-8CDF-94903DFEE7EC}" sibTransId="{6C503E3B-0866-4D29-9B60-94C93EA26C4E}"/>
    <dgm:cxn modelId="{1A15C7FE-337D-4B72-BD8D-6B8FF465BE17}" srcId="{0FF5B30C-1A22-48DB-BD8C-6B1FF05361E8}" destId="{5B76D180-5F50-4E36-B55B-17D00D42CC68}" srcOrd="5" destOrd="0" parTransId="{F26BA6D4-1E17-4242-8B8B-D3E4BBE6B993}" sibTransId="{D1DA5EE2-4324-4C52-B852-63DEB8816BA5}"/>
    <dgm:cxn modelId="{91CE9C53-8596-43F9-97AB-8B57AE13A8E9}" type="presOf" srcId="{C32EA3C3-A150-4955-81CD-FB417CBF7D1C}" destId="{D973B1B4-BCF2-4E73-8BC1-6A0587FD1AC3}" srcOrd="0" destOrd="0" presId="urn:microsoft.com/office/officeart/2005/8/layout/chevron2"/>
    <dgm:cxn modelId="{017AF300-08DB-4F33-9921-CC157082AFF6}" type="presOf" srcId="{CC4E3E5A-9F1B-4C86-BC01-0F07C4A5CC63}" destId="{F58E1385-9002-4108-911B-CBDE906DD2AB}" srcOrd="0" destOrd="0" presId="urn:microsoft.com/office/officeart/2005/8/layout/chevron2"/>
    <dgm:cxn modelId="{BD8388C5-95D5-42D0-83BF-A79F4B9BED6B}" type="presOf" srcId="{891D81D1-0EB4-4920-80C9-786C6ACA6DFE}" destId="{08F1DB52-F1BE-4F8F-A452-1278FED8CB45}" srcOrd="0" destOrd="0" presId="urn:microsoft.com/office/officeart/2005/8/layout/chevron2"/>
    <dgm:cxn modelId="{9E7AB882-3123-4478-BF0B-0144721F5B9D}" srcId="{5E52849A-2E93-447F-AEE7-C3BC5CF6CFBD}" destId="{A7101009-2838-4B3A-8557-C85BF2BA57E4}" srcOrd="0" destOrd="0" parTransId="{ED6846C8-07F7-4FBF-9597-C7B41AFA5BA0}" sibTransId="{2E9AB1E2-CEE1-4BB5-AB87-6E9803C20A72}"/>
    <dgm:cxn modelId="{F133BCF7-498B-454C-B51D-0669C103C32D}" srcId="{0FF5B30C-1A22-48DB-BD8C-6B1FF05361E8}" destId="{63AC52A5-81E5-471F-8577-1095E7F115CF}" srcOrd="3" destOrd="0" parTransId="{B5924929-E260-40FE-999C-8063ABBF85A8}" sibTransId="{7FBA7C70-EB88-4635-BEC5-B2E544144B4A}"/>
    <dgm:cxn modelId="{EF1113F5-B674-4E2F-B6E2-2F6A396FFDF2}" srcId="{CC4E3E5A-9F1B-4C86-BC01-0F07C4A5CC63}" destId="{891D81D1-0EB4-4920-80C9-786C6ACA6DFE}" srcOrd="0" destOrd="0" parTransId="{0F85D86E-A463-40B8-B76B-25E49D0A4B0A}" sibTransId="{1EC1FD4E-EE88-4F65-BBBB-E0F23CC1DAEB}"/>
    <dgm:cxn modelId="{FD8F8777-76B0-4836-B01E-684707A1233F}" srcId="{468FE2CB-E1B3-4424-A2FE-CCBEE5421B1A}" destId="{D2FE1C17-2F7E-4E62-B24B-CC82EBD71126}" srcOrd="0" destOrd="0" parTransId="{28148D46-FC11-43A4-AB23-B9AB6F176F88}" sibTransId="{BBAEF9B1-2A49-49DB-90D4-706A60CD7D7C}"/>
    <dgm:cxn modelId="{6A6BD1FA-D5A7-4A1A-9E14-D8B9472A39CB}" srcId="{5B76D180-5F50-4E36-B55B-17D00D42CC68}" destId="{C32EA3C3-A150-4955-81CD-FB417CBF7D1C}" srcOrd="0" destOrd="0" parTransId="{93647DF1-7E1C-4526-860C-1882D1D8B187}" sibTransId="{0E878FC8-2F32-4F6C-B3E8-D6F51C8B270B}"/>
    <dgm:cxn modelId="{0DE4A45E-E99B-465C-BC2A-1E3811311A8F}" type="presOf" srcId="{0FF5B30C-1A22-48DB-BD8C-6B1FF05361E8}" destId="{7BA75E78-2D15-4E3A-8C85-BC2F47A7E3FE}" srcOrd="0" destOrd="0" presId="urn:microsoft.com/office/officeart/2005/8/layout/chevron2"/>
    <dgm:cxn modelId="{AF91931F-BEEC-4FD4-896A-6B4868FB3290}" type="presOf" srcId="{DD28EFC4-D41A-4E51-921D-F3674C233688}" destId="{2183E08B-1FBC-4ED0-B34B-4C5DC2C52E13}" srcOrd="0" destOrd="0" presId="urn:microsoft.com/office/officeart/2005/8/layout/chevron2"/>
    <dgm:cxn modelId="{60485FDA-BC2B-4746-B4B5-227603CD9F09}" type="presOf" srcId="{A7101009-2838-4B3A-8557-C85BF2BA57E4}" destId="{7AD2C2E4-5BB1-4871-A3AA-0A813D074383}" srcOrd="0" destOrd="0" presId="urn:microsoft.com/office/officeart/2005/8/layout/chevron2"/>
    <dgm:cxn modelId="{B52DEE81-899C-4511-8D3F-944584303646}" type="presOf" srcId="{D2FE1C17-2F7E-4E62-B24B-CC82EBD71126}" destId="{662731AC-C635-44FA-B5C2-EE3D173B96C9}" srcOrd="0" destOrd="0" presId="urn:microsoft.com/office/officeart/2005/8/layout/chevron2"/>
    <dgm:cxn modelId="{CC05B5C6-020E-46EB-9DEF-E620D41464CE}" type="presOf" srcId="{468FE2CB-E1B3-4424-A2FE-CCBEE5421B1A}" destId="{2825CCC1-50FB-4DBD-9D6F-89717F58EA04}" srcOrd="0" destOrd="0" presId="urn:microsoft.com/office/officeart/2005/8/layout/chevron2"/>
    <dgm:cxn modelId="{44D1206F-54DE-4D6B-853F-F3828DE80B4F}" type="presOf" srcId="{1E8C1FDC-EE8B-47C8-AC93-67F0057AD60F}" destId="{2EDA78C5-D4BB-4A6E-9905-A37A5868EAEF}" srcOrd="0" destOrd="0" presId="urn:microsoft.com/office/officeart/2005/8/layout/chevron2"/>
    <dgm:cxn modelId="{EFFEDC65-DC52-490C-B00F-1F8BBDF5D887}" type="presOf" srcId="{5E52849A-2E93-447F-AEE7-C3BC5CF6CFBD}" destId="{DBEC1693-59A2-4D09-8B5A-FCC2CD9AD333}" srcOrd="0" destOrd="0" presId="urn:microsoft.com/office/officeart/2005/8/layout/chevron2"/>
    <dgm:cxn modelId="{5CA9C2B9-9FE4-4ED5-9659-8DA8253AA894}" type="presOf" srcId="{63AC52A5-81E5-471F-8577-1095E7F115CF}" destId="{9D5E972C-608B-47DD-AD50-0FFC08F7E6A2}" srcOrd="0" destOrd="0" presId="urn:microsoft.com/office/officeart/2005/8/layout/chevron2"/>
    <dgm:cxn modelId="{25DEA3B1-2919-4DE7-A125-89C186558FA3}" srcId="{0FF5B30C-1A22-48DB-BD8C-6B1FF05361E8}" destId="{CC4E3E5A-9F1B-4C86-BC01-0F07C4A5CC63}" srcOrd="0" destOrd="0" parTransId="{B8FE6D27-49A3-4D03-9C03-2B2F0184A5C0}" sibTransId="{B142F199-B9A0-4B8C-9DC3-DC08CFC6C8B5}"/>
    <dgm:cxn modelId="{21FACD89-EEF1-45F5-B0F1-DD584E4BEFCD}" type="presOf" srcId="{5B76D180-5F50-4E36-B55B-17D00D42CC68}" destId="{22530510-3A1D-4F41-AEE9-8FE7267CFBC7}" srcOrd="0" destOrd="0" presId="urn:microsoft.com/office/officeart/2005/8/layout/chevron2"/>
    <dgm:cxn modelId="{E00946CA-816C-4FD2-9CDC-63C140520188}" type="presParOf" srcId="{7BA75E78-2D15-4E3A-8C85-BC2F47A7E3FE}" destId="{061F75E0-BE4C-438F-B2A4-CD629D0F84E5}" srcOrd="0" destOrd="0" presId="urn:microsoft.com/office/officeart/2005/8/layout/chevron2"/>
    <dgm:cxn modelId="{7E031266-7996-4118-9854-8AC8AF866E7B}" type="presParOf" srcId="{061F75E0-BE4C-438F-B2A4-CD629D0F84E5}" destId="{F58E1385-9002-4108-911B-CBDE906DD2AB}" srcOrd="0" destOrd="0" presId="urn:microsoft.com/office/officeart/2005/8/layout/chevron2"/>
    <dgm:cxn modelId="{E421EB82-2DEB-4F98-8856-D012046983A8}" type="presParOf" srcId="{061F75E0-BE4C-438F-B2A4-CD629D0F84E5}" destId="{08F1DB52-F1BE-4F8F-A452-1278FED8CB45}" srcOrd="1" destOrd="0" presId="urn:microsoft.com/office/officeart/2005/8/layout/chevron2"/>
    <dgm:cxn modelId="{9D4068FB-6404-4F8D-A564-5ED7D3B1C7A9}" type="presParOf" srcId="{7BA75E78-2D15-4E3A-8C85-BC2F47A7E3FE}" destId="{7B0B15AE-B389-4F57-94CA-8216FC2725B6}" srcOrd="1" destOrd="0" presId="urn:microsoft.com/office/officeart/2005/8/layout/chevron2"/>
    <dgm:cxn modelId="{2CD10B7A-9D87-46EC-AAD3-C76D8B95CD0B}" type="presParOf" srcId="{7BA75E78-2D15-4E3A-8C85-BC2F47A7E3FE}" destId="{606292C7-A6FA-4571-BE68-254F8D96C7B8}" srcOrd="2" destOrd="0" presId="urn:microsoft.com/office/officeart/2005/8/layout/chevron2"/>
    <dgm:cxn modelId="{0393BBDF-8CBE-4DB7-A1A7-61FE2D2560C3}" type="presParOf" srcId="{606292C7-A6FA-4571-BE68-254F8D96C7B8}" destId="{DBEC1693-59A2-4D09-8B5A-FCC2CD9AD333}" srcOrd="0" destOrd="0" presId="urn:microsoft.com/office/officeart/2005/8/layout/chevron2"/>
    <dgm:cxn modelId="{9DC7E3DB-C718-4712-85B0-5192C470E5A0}" type="presParOf" srcId="{606292C7-A6FA-4571-BE68-254F8D96C7B8}" destId="{7AD2C2E4-5BB1-4871-A3AA-0A813D074383}" srcOrd="1" destOrd="0" presId="urn:microsoft.com/office/officeart/2005/8/layout/chevron2"/>
    <dgm:cxn modelId="{4C8D2FE8-06C6-4F28-9F79-BEF53613A768}" type="presParOf" srcId="{7BA75E78-2D15-4E3A-8C85-BC2F47A7E3FE}" destId="{21613F07-6A7D-4070-B66D-BD50818E1EBF}" srcOrd="3" destOrd="0" presId="urn:microsoft.com/office/officeart/2005/8/layout/chevron2"/>
    <dgm:cxn modelId="{AD069854-E7A9-4CEF-9029-D5E7BB1EE87E}" type="presParOf" srcId="{7BA75E78-2D15-4E3A-8C85-BC2F47A7E3FE}" destId="{5AB56113-DE5F-4D30-9680-18B969695D7E}" srcOrd="4" destOrd="0" presId="urn:microsoft.com/office/officeart/2005/8/layout/chevron2"/>
    <dgm:cxn modelId="{70D203EB-2BFB-4277-B5EC-C7CAAC474FE6}" type="presParOf" srcId="{5AB56113-DE5F-4D30-9680-18B969695D7E}" destId="{649654C2-44B9-45E8-8D73-3696D583745C}" srcOrd="0" destOrd="0" presId="urn:microsoft.com/office/officeart/2005/8/layout/chevron2"/>
    <dgm:cxn modelId="{1C5ADEEC-B702-4C2A-960B-5CCA1FEF0322}" type="presParOf" srcId="{5AB56113-DE5F-4D30-9680-18B969695D7E}" destId="{2183E08B-1FBC-4ED0-B34B-4C5DC2C52E13}" srcOrd="1" destOrd="0" presId="urn:microsoft.com/office/officeart/2005/8/layout/chevron2"/>
    <dgm:cxn modelId="{4906B6F5-2943-4CD4-B734-38960FF09CEA}" type="presParOf" srcId="{7BA75E78-2D15-4E3A-8C85-BC2F47A7E3FE}" destId="{F5DA4C05-8070-49B2-90DC-FF1A8022B76F}" srcOrd="5" destOrd="0" presId="urn:microsoft.com/office/officeart/2005/8/layout/chevron2"/>
    <dgm:cxn modelId="{1679C13E-4411-4010-9CBC-325FBC1E75F0}" type="presParOf" srcId="{7BA75E78-2D15-4E3A-8C85-BC2F47A7E3FE}" destId="{2576D83C-4CAF-49F8-8917-FB75E485CA8B}" srcOrd="6" destOrd="0" presId="urn:microsoft.com/office/officeart/2005/8/layout/chevron2"/>
    <dgm:cxn modelId="{C93A8630-0CB4-4EFC-B92F-574949AA2E86}" type="presParOf" srcId="{2576D83C-4CAF-49F8-8917-FB75E485CA8B}" destId="{9D5E972C-608B-47DD-AD50-0FFC08F7E6A2}" srcOrd="0" destOrd="0" presId="urn:microsoft.com/office/officeart/2005/8/layout/chevron2"/>
    <dgm:cxn modelId="{565218D1-4855-45BF-B4C9-EF6B5BD0AC60}" type="presParOf" srcId="{2576D83C-4CAF-49F8-8917-FB75E485CA8B}" destId="{2EDA78C5-D4BB-4A6E-9905-A37A5868EAEF}" srcOrd="1" destOrd="0" presId="urn:microsoft.com/office/officeart/2005/8/layout/chevron2"/>
    <dgm:cxn modelId="{DEF05813-166A-4B80-B0ED-8933D243E591}" type="presParOf" srcId="{7BA75E78-2D15-4E3A-8C85-BC2F47A7E3FE}" destId="{6AE5778C-C638-44C3-B65B-CCEAE290A81E}" srcOrd="7" destOrd="0" presId="urn:microsoft.com/office/officeart/2005/8/layout/chevron2"/>
    <dgm:cxn modelId="{5CE79F87-62AF-4E3D-87D0-4277A67252B9}" type="presParOf" srcId="{7BA75E78-2D15-4E3A-8C85-BC2F47A7E3FE}" destId="{19A38396-73E4-4B7D-A19B-69043CE82671}" srcOrd="8" destOrd="0" presId="urn:microsoft.com/office/officeart/2005/8/layout/chevron2"/>
    <dgm:cxn modelId="{FE6A9FB0-59C9-4E68-911C-D146796A7848}" type="presParOf" srcId="{19A38396-73E4-4B7D-A19B-69043CE82671}" destId="{2825CCC1-50FB-4DBD-9D6F-89717F58EA04}" srcOrd="0" destOrd="0" presId="urn:microsoft.com/office/officeart/2005/8/layout/chevron2"/>
    <dgm:cxn modelId="{5EE79084-15CD-4ADC-BE9E-7E76E94920C6}" type="presParOf" srcId="{19A38396-73E4-4B7D-A19B-69043CE82671}" destId="{662731AC-C635-44FA-B5C2-EE3D173B96C9}" srcOrd="1" destOrd="0" presId="urn:microsoft.com/office/officeart/2005/8/layout/chevron2"/>
    <dgm:cxn modelId="{0891CEFD-83B4-42FC-8138-BC8D3CE7E2F6}" type="presParOf" srcId="{7BA75E78-2D15-4E3A-8C85-BC2F47A7E3FE}" destId="{A2AC23F1-C7BC-41F9-AAA7-E77EB1DEC9AA}" srcOrd="9" destOrd="0" presId="urn:microsoft.com/office/officeart/2005/8/layout/chevron2"/>
    <dgm:cxn modelId="{90774881-B863-4B90-B08F-68C8293743E5}" type="presParOf" srcId="{7BA75E78-2D15-4E3A-8C85-BC2F47A7E3FE}" destId="{09A7B697-C511-45F6-B566-137C9F7476BF}" srcOrd="10" destOrd="0" presId="urn:microsoft.com/office/officeart/2005/8/layout/chevron2"/>
    <dgm:cxn modelId="{AF756FDF-BF4B-41BF-BE7F-15BA7604A684}" type="presParOf" srcId="{09A7B697-C511-45F6-B566-137C9F7476BF}" destId="{22530510-3A1D-4F41-AEE9-8FE7267CFBC7}" srcOrd="0" destOrd="0" presId="urn:microsoft.com/office/officeart/2005/8/layout/chevron2"/>
    <dgm:cxn modelId="{5DE041E6-8C05-42A2-A04C-01515831A5D1}" type="presParOf" srcId="{09A7B697-C511-45F6-B566-137C9F7476BF}" destId="{D973B1B4-BCF2-4E73-8BC1-6A0587FD1A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5B30C-1A22-48DB-BD8C-6B1FF05361E8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3E5A-9F1B-4C86-BC01-0F07C4A5CC6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1</a:t>
          </a:r>
          <a:endParaRPr lang="ru-RU" dirty="0">
            <a:solidFill>
              <a:srgbClr val="3719CF"/>
            </a:solidFill>
          </a:endParaRPr>
        </a:p>
      </dgm:t>
    </dgm:pt>
    <dgm:pt modelId="{B8FE6D27-49A3-4D03-9C03-2B2F0184A5C0}" type="parTrans" cxnId="{25DEA3B1-2919-4DE7-A125-89C186558FA3}">
      <dgm:prSet/>
      <dgm:spPr/>
      <dgm:t>
        <a:bodyPr/>
        <a:lstStyle/>
        <a:p>
          <a:endParaRPr lang="ru-RU"/>
        </a:p>
      </dgm:t>
    </dgm:pt>
    <dgm:pt modelId="{B142F199-B9A0-4B8C-9DC3-DC08CFC6C8B5}" type="sibTrans" cxnId="{25DEA3B1-2919-4DE7-A125-89C186558FA3}">
      <dgm:prSet/>
      <dgm:spPr/>
      <dgm:t>
        <a:bodyPr/>
        <a:lstStyle/>
        <a:p>
          <a:endParaRPr lang="ru-RU"/>
        </a:p>
      </dgm:t>
    </dgm:pt>
    <dgm:pt modelId="{891D81D1-0EB4-4920-80C9-786C6ACA6DFE}">
      <dgm:prSet phldrT="[Текст]"/>
      <dgm:spPr/>
      <dgm:t>
        <a:bodyPr/>
        <a:lstStyle/>
        <a:p>
          <a:r>
            <a:rPr lang="ru-RU" dirty="0" smtClean="0"/>
            <a:t>Запараллеливание процедур</a:t>
          </a:r>
          <a:endParaRPr lang="ru-RU" dirty="0"/>
        </a:p>
      </dgm:t>
    </dgm:pt>
    <dgm:pt modelId="{0F85D86E-A463-40B8-B76B-25E49D0A4B0A}" type="parTrans" cxnId="{EF1113F5-B674-4E2F-B6E2-2F6A396FFDF2}">
      <dgm:prSet/>
      <dgm:spPr/>
      <dgm:t>
        <a:bodyPr/>
        <a:lstStyle/>
        <a:p>
          <a:endParaRPr lang="ru-RU"/>
        </a:p>
      </dgm:t>
    </dgm:pt>
    <dgm:pt modelId="{1EC1FD4E-EE88-4F65-BBBB-E0F23CC1DAEB}" type="sibTrans" cxnId="{EF1113F5-B674-4E2F-B6E2-2F6A396FFDF2}">
      <dgm:prSet/>
      <dgm:spPr/>
      <dgm:t>
        <a:bodyPr/>
        <a:lstStyle/>
        <a:p>
          <a:endParaRPr lang="ru-RU"/>
        </a:p>
      </dgm:t>
    </dgm:pt>
    <dgm:pt modelId="{5E52849A-2E93-447F-AEE7-C3BC5CF6CFBD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 2</a:t>
          </a:r>
          <a:endParaRPr lang="ru-RU" dirty="0">
            <a:solidFill>
              <a:srgbClr val="3719CF"/>
            </a:solidFill>
          </a:endParaRPr>
        </a:p>
      </dgm:t>
    </dgm:pt>
    <dgm:pt modelId="{06685F2C-22DD-4285-A2AB-4EC5D27253A4}" type="parTrans" cxnId="{A2FB962C-795E-4C97-8ABA-8C12D1629A10}">
      <dgm:prSet/>
      <dgm:spPr/>
      <dgm:t>
        <a:bodyPr/>
        <a:lstStyle/>
        <a:p>
          <a:endParaRPr lang="ru-RU"/>
        </a:p>
      </dgm:t>
    </dgm:pt>
    <dgm:pt modelId="{371778DD-C01F-4E92-AA70-9C40D65747BF}" type="sibTrans" cxnId="{A2FB962C-795E-4C97-8ABA-8C12D1629A10}">
      <dgm:prSet/>
      <dgm:spPr/>
      <dgm:t>
        <a:bodyPr/>
        <a:lstStyle/>
        <a:p>
          <a:endParaRPr lang="ru-RU"/>
        </a:p>
      </dgm:t>
    </dgm:pt>
    <dgm:pt modelId="{A7101009-2838-4B3A-8557-C85BF2BA57E4}">
      <dgm:prSet phldrT="[Текст]"/>
      <dgm:spPr/>
      <dgm:t>
        <a:bodyPr/>
        <a:lstStyle/>
        <a:p>
          <a:r>
            <a:rPr lang="ru-RU" dirty="0" smtClean="0"/>
            <a:t>Сокращение сроков выполнения процедур</a:t>
          </a:r>
          <a:endParaRPr lang="ru-RU" dirty="0"/>
        </a:p>
      </dgm:t>
    </dgm:pt>
    <dgm:pt modelId="{ED6846C8-07F7-4FBF-9597-C7B41AFA5BA0}" type="parTrans" cxnId="{9E7AB882-3123-4478-BF0B-0144721F5B9D}">
      <dgm:prSet/>
      <dgm:spPr/>
      <dgm:t>
        <a:bodyPr/>
        <a:lstStyle/>
        <a:p>
          <a:endParaRPr lang="ru-RU"/>
        </a:p>
      </dgm:t>
    </dgm:pt>
    <dgm:pt modelId="{2E9AB1E2-CEE1-4BB5-AB87-6E9803C20A72}" type="sibTrans" cxnId="{9E7AB882-3123-4478-BF0B-0144721F5B9D}">
      <dgm:prSet/>
      <dgm:spPr/>
      <dgm:t>
        <a:bodyPr/>
        <a:lstStyle/>
        <a:p>
          <a:endParaRPr lang="ru-RU"/>
        </a:p>
      </dgm:t>
    </dgm:pt>
    <dgm:pt modelId="{E0490F97-B95B-441D-A7C5-E93C0B7241E8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3</a:t>
          </a:r>
          <a:endParaRPr lang="ru-RU" dirty="0">
            <a:solidFill>
              <a:srgbClr val="3719CF"/>
            </a:solidFill>
          </a:endParaRPr>
        </a:p>
      </dgm:t>
    </dgm:pt>
    <dgm:pt modelId="{F61C192C-B1FF-4FB8-8CDF-94903DFEE7EC}" type="parTrans" cxnId="{415CAE9F-20A5-469C-A7DA-133137CD41B4}">
      <dgm:prSet/>
      <dgm:spPr/>
      <dgm:t>
        <a:bodyPr/>
        <a:lstStyle/>
        <a:p>
          <a:endParaRPr lang="ru-RU"/>
        </a:p>
      </dgm:t>
    </dgm:pt>
    <dgm:pt modelId="{6C503E3B-0866-4D29-9B60-94C93EA26C4E}" type="sibTrans" cxnId="{415CAE9F-20A5-469C-A7DA-133137CD41B4}">
      <dgm:prSet/>
      <dgm:spPr/>
      <dgm:t>
        <a:bodyPr/>
        <a:lstStyle/>
        <a:p>
          <a:endParaRPr lang="ru-RU"/>
        </a:p>
      </dgm:t>
    </dgm:pt>
    <dgm:pt modelId="{DD28EFC4-D41A-4E51-921D-F3674C233688}">
      <dgm:prSet phldrT="[Текст]"/>
      <dgm:spPr/>
      <dgm:t>
        <a:bodyPr/>
        <a:lstStyle/>
        <a:p>
          <a:r>
            <a:rPr lang="ru-RU" dirty="0" smtClean="0"/>
            <a:t>Оказание услуг через МФЦ</a:t>
          </a:r>
          <a:endParaRPr lang="ru-RU" dirty="0"/>
        </a:p>
      </dgm:t>
    </dgm:pt>
    <dgm:pt modelId="{068284D9-782B-4417-91AA-5108D467ED2A}" type="parTrans" cxnId="{66F008F2-0E6A-47A3-A5D0-D53A31E10734}">
      <dgm:prSet/>
      <dgm:spPr/>
      <dgm:t>
        <a:bodyPr/>
        <a:lstStyle/>
        <a:p>
          <a:endParaRPr lang="ru-RU"/>
        </a:p>
      </dgm:t>
    </dgm:pt>
    <dgm:pt modelId="{B1582116-C01C-4643-B4BE-C50877F9C415}" type="sibTrans" cxnId="{66F008F2-0E6A-47A3-A5D0-D53A31E10734}">
      <dgm:prSet/>
      <dgm:spPr/>
      <dgm:t>
        <a:bodyPr/>
        <a:lstStyle/>
        <a:p>
          <a:endParaRPr lang="ru-RU"/>
        </a:p>
      </dgm:t>
    </dgm:pt>
    <dgm:pt modelId="{1E8C1FDC-EE8B-47C8-AC93-67F0057AD60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Автоматизация технологических процессов</a:t>
          </a:r>
          <a:endParaRPr lang="ru-RU" dirty="0"/>
        </a:p>
      </dgm:t>
    </dgm:pt>
    <dgm:pt modelId="{74DE9D14-C1C2-452A-9681-C7AE72B36442}" type="sibTrans" cxnId="{78790F62-57BA-4D3E-AD07-1A93DE6A90FE}">
      <dgm:prSet/>
      <dgm:spPr/>
      <dgm:t>
        <a:bodyPr/>
        <a:lstStyle/>
        <a:p>
          <a:endParaRPr lang="ru-RU"/>
        </a:p>
      </dgm:t>
    </dgm:pt>
    <dgm:pt modelId="{BE11CB43-0F24-4A2A-BAC5-3F791E2DAED2}" type="parTrans" cxnId="{78790F62-57BA-4D3E-AD07-1A93DE6A90FE}">
      <dgm:prSet/>
      <dgm:spPr/>
      <dgm:t>
        <a:bodyPr/>
        <a:lstStyle/>
        <a:p>
          <a:endParaRPr lang="ru-RU"/>
        </a:p>
      </dgm:t>
    </dgm:pt>
    <dgm:pt modelId="{63AC52A5-81E5-471F-8577-1095E7F115CF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4</a:t>
          </a:r>
          <a:endParaRPr lang="ru-RU" dirty="0">
            <a:solidFill>
              <a:srgbClr val="3719CF"/>
            </a:solidFill>
          </a:endParaRPr>
        </a:p>
      </dgm:t>
    </dgm:pt>
    <dgm:pt modelId="{B5924929-E260-40FE-999C-8063ABBF85A8}" type="parTrans" cxnId="{F133BCF7-498B-454C-B51D-0669C103C32D}">
      <dgm:prSet/>
      <dgm:spPr/>
      <dgm:t>
        <a:bodyPr/>
        <a:lstStyle/>
        <a:p>
          <a:endParaRPr lang="ru-RU"/>
        </a:p>
      </dgm:t>
    </dgm:pt>
    <dgm:pt modelId="{7FBA7C70-EB88-4635-BEC5-B2E544144B4A}" type="sibTrans" cxnId="{F133BCF7-498B-454C-B51D-0669C103C32D}">
      <dgm:prSet/>
      <dgm:spPr/>
      <dgm:t>
        <a:bodyPr/>
        <a:lstStyle/>
        <a:p>
          <a:endParaRPr lang="ru-RU"/>
        </a:p>
      </dgm:t>
    </dgm:pt>
    <dgm:pt modelId="{D2FE1C17-2F7E-4E62-B24B-CC82EBD71126}">
      <dgm:prSet phldrT="[Текст]"/>
      <dgm:spPr/>
      <dgm:t>
        <a:bodyPr/>
        <a:lstStyle/>
        <a:p>
          <a:r>
            <a:rPr lang="ru-RU" dirty="0" smtClean="0"/>
            <a:t>Оптимизация процедур за счет уточнения их очередности</a:t>
          </a:r>
          <a:endParaRPr lang="ru-RU" dirty="0"/>
        </a:p>
      </dgm:t>
    </dgm:pt>
    <dgm:pt modelId="{28148D46-FC11-43A4-AB23-B9AB6F176F88}" type="parTrans" cxnId="{FD8F8777-76B0-4836-B01E-684707A1233F}">
      <dgm:prSet/>
      <dgm:spPr/>
      <dgm:t>
        <a:bodyPr/>
        <a:lstStyle/>
        <a:p>
          <a:endParaRPr lang="ru-RU"/>
        </a:p>
      </dgm:t>
    </dgm:pt>
    <dgm:pt modelId="{BBAEF9B1-2A49-49DB-90D4-706A60CD7D7C}" type="sibTrans" cxnId="{FD8F8777-76B0-4836-B01E-684707A1233F}">
      <dgm:prSet/>
      <dgm:spPr/>
      <dgm:t>
        <a:bodyPr/>
        <a:lstStyle/>
        <a:p>
          <a:endParaRPr lang="ru-RU"/>
        </a:p>
      </dgm:t>
    </dgm:pt>
    <dgm:pt modelId="{468FE2CB-E1B3-4424-A2FE-CCBEE5421B1A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5</a:t>
          </a:r>
          <a:endParaRPr lang="ru-RU" dirty="0">
            <a:solidFill>
              <a:srgbClr val="3719CF"/>
            </a:solidFill>
          </a:endParaRPr>
        </a:p>
      </dgm:t>
    </dgm:pt>
    <dgm:pt modelId="{3143A16F-96F1-4072-AFC6-7A28F9EC4230}" type="parTrans" cxnId="{A404AE9E-AAA5-4868-905D-F9022408D109}">
      <dgm:prSet/>
      <dgm:spPr/>
      <dgm:t>
        <a:bodyPr/>
        <a:lstStyle/>
        <a:p>
          <a:endParaRPr lang="ru-RU"/>
        </a:p>
      </dgm:t>
    </dgm:pt>
    <dgm:pt modelId="{8EE5B7E0-0AF7-4008-9FC0-A33ACD00F5C6}" type="sibTrans" cxnId="{A404AE9E-AAA5-4868-905D-F9022408D109}">
      <dgm:prSet/>
      <dgm:spPr/>
      <dgm:t>
        <a:bodyPr/>
        <a:lstStyle/>
        <a:p>
          <a:endParaRPr lang="ru-RU"/>
        </a:p>
      </dgm:t>
    </dgm:pt>
    <dgm:pt modelId="{C32EA3C3-A150-4955-81CD-FB417CBF7D1C}">
      <dgm:prSet phldrT="[Текст]"/>
      <dgm:spPr/>
      <dgm:t>
        <a:bodyPr/>
        <a:lstStyle/>
        <a:p>
          <a:r>
            <a:rPr lang="ru-RU" dirty="0" smtClean="0"/>
            <a:t>Реализация пилотных проектов </a:t>
          </a:r>
          <a:endParaRPr lang="ru-RU" dirty="0"/>
        </a:p>
      </dgm:t>
    </dgm:pt>
    <dgm:pt modelId="{93647DF1-7E1C-4526-860C-1882D1D8B187}" type="parTrans" cxnId="{6A6BD1FA-D5A7-4A1A-9E14-D8B9472A39CB}">
      <dgm:prSet/>
      <dgm:spPr/>
      <dgm:t>
        <a:bodyPr/>
        <a:lstStyle/>
        <a:p>
          <a:endParaRPr lang="ru-RU"/>
        </a:p>
      </dgm:t>
    </dgm:pt>
    <dgm:pt modelId="{0E878FC8-2F32-4F6C-B3E8-D6F51C8B270B}" type="sibTrans" cxnId="{6A6BD1FA-D5A7-4A1A-9E14-D8B9472A39CB}">
      <dgm:prSet/>
      <dgm:spPr/>
      <dgm:t>
        <a:bodyPr/>
        <a:lstStyle/>
        <a:p>
          <a:endParaRPr lang="ru-RU"/>
        </a:p>
      </dgm:t>
    </dgm:pt>
    <dgm:pt modelId="{5B76D180-5F50-4E36-B55B-17D00D42CC68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6</a:t>
          </a:r>
          <a:endParaRPr lang="ru-RU" dirty="0">
            <a:solidFill>
              <a:srgbClr val="3719CF"/>
            </a:solidFill>
          </a:endParaRPr>
        </a:p>
      </dgm:t>
    </dgm:pt>
    <dgm:pt modelId="{F26BA6D4-1E17-4242-8B8B-D3E4BBE6B993}" type="parTrans" cxnId="{1A15C7FE-337D-4B72-BD8D-6B8FF465BE17}">
      <dgm:prSet/>
      <dgm:spPr/>
      <dgm:t>
        <a:bodyPr/>
        <a:lstStyle/>
        <a:p>
          <a:endParaRPr lang="ru-RU"/>
        </a:p>
      </dgm:t>
    </dgm:pt>
    <dgm:pt modelId="{D1DA5EE2-4324-4C52-B852-63DEB8816BA5}" type="sibTrans" cxnId="{1A15C7FE-337D-4B72-BD8D-6B8FF465BE17}">
      <dgm:prSet/>
      <dgm:spPr/>
      <dgm:t>
        <a:bodyPr/>
        <a:lstStyle/>
        <a:p>
          <a:endParaRPr lang="ru-RU"/>
        </a:p>
      </dgm:t>
    </dgm:pt>
    <dgm:pt modelId="{7BA75E78-2D15-4E3A-8C85-BC2F47A7E3FE}" type="pres">
      <dgm:prSet presAssocID="{0FF5B30C-1A22-48DB-BD8C-6B1FF05361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F75E0-BE4C-438F-B2A4-CD629D0F84E5}" type="pres">
      <dgm:prSet presAssocID="{CC4E3E5A-9F1B-4C86-BC01-0F07C4A5CC63}" presName="composite" presStyleCnt="0"/>
      <dgm:spPr/>
    </dgm:pt>
    <dgm:pt modelId="{F58E1385-9002-4108-911B-CBDE906DD2AB}" type="pres">
      <dgm:prSet presAssocID="{CC4E3E5A-9F1B-4C86-BC01-0F07C4A5CC6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DB52-F1BE-4F8F-A452-1278FED8CB45}" type="pres">
      <dgm:prSet presAssocID="{CC4E3E5A-9F1B-4C86-BC01-0F07C4A5CC6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15AE-B389-4F57-94CA-8216FC2725B6}" type="pres">
      <dgm:prSet presAssocID="{B142F199-B9A0-4B8C-9DC3-DC08CFC6C8B5}" presName="sp" presStyleCnt="0"/>
      <dgm:spPr/>
    </dgm:pt>
    <dgm:pt modelId="{606292C7-A6FA-4571-BE68-254F8D96C7B8}" type="pres">
      <dgm:prSet presAssocID="{5E52849A-2E93-447F-AEE7-C3BC5CF6CFBD}" presName="composite" presStyleCnt="0"/>
      <dgm:spPr/>
    </dgm:pt>
    <dgm:pt modelId="{DBEC1693-59A2-4D09-8B5A-FCC2CD9AD333}" type="pres">
      <dgm:prSet presAssocID="{5E52849A-2E93-447F-AEE7-C3BC5CF6CF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C2E4-5BB1-4871-A3AA-0A813D074383}" type="pres">
      <dgm:prSet presAssocID="{5E52849A-2E93-447F-AEE7-C3BC5CF6CF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F07-6A7D-4070-B66D-BD50818E1EBF}" type="pres">
      <dgm:prSet presAssocID="{371778DD-C01F-4E92-AA70-9C40D65747BF}" presName="sp" presStyleCnt="0"/>
      <dgm:spPr/>
    </dgm:pt>
    <dgm:pt modelId="{5AB56113-DE5F-4D30-9680-18B969695D7E}" type="pres">
      <dgm:prSet presAssocID="{E0490F97-B95B-441D-A7C5-E93C0B7241E8}" presName="composite" presStyleCnt="0"/>
      <dgm:spPr/>
    </dgm:pt>
    <dgm:pt modelId="{649654C2-44B9-45E8-8D73-3696D583745C}" type="pres">
      <dgm:prSet presAssocID="{E0490F97-B95B-441D-A7C5-E93C0B7241E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E08B-1FBC-4ED0-B34B-4C5DC2C52E13}" type="pres">
      <dgm:prSet presAssocID="{E0490F97-B95B-441D-A7C5-E93C0B7241E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4C05-8070-49B2-90DC-FF1A8022B76F}" type="pres">
      <dgm:prSet presAssocID="{6C503E3B-0866-4D29-9B60-94C93EA26C4E}" presName="sp" presStyleCnt="0"/>
      <dgm:spPr/>
    </dgm:pt>
    <dgm:pt modelId="{2576D83C-4CAF-49F8-8917-FB75E485CA8B}" type="pres">
      <dgm:prSet presAssocID="{63AC52A5-81E5-471F-8577-1095E7F115CF}" presName="composite" presStyleCnt="0"/>
      <dgm:spPr/>
    </dgm:pt>
    <dgm:pt modelId="{9D5E972C-608B-47DD-AD50-0FFC08F7E6A2}" type="pres">
      <dgm:prSet presAssocID="{63AC52A5-81E5-471F-8577-1095E7F115C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78C5-D4BB-4A6E-9905-A37A5868EAEF}" type="pres">
      <dgm:prSet presAssocID="{63AC52A5-81E5-471F-8577-1095E7F115C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778C-C638-44C3-B65B-CCEAE290A81E}" type="pres">
      <dgm:prSet presAssocID="{7FBA7C70-EB88-4635-BEC5-B2E544144B4A}" presName="sp" presStyleCnt="0"/>
      <dgm:spPr/>
    </dgm:pt>
    <dgm:pt modelId="{19A38396-73E4-4B7D-A19B-69043CE82671}" type="pres">
      <dgm:prSet presAssocID="{468FE2CB-E1B3-4424-A2FE-CCBEE5421B1A}" presName="composite" presStyleCnt="0"/>
      <dgm:spPr/>
    </dgm:pt>
    <dgm:pt modelId="{2825CCC1-50FB-4DBD-9D6F-89717F58EA04}" type="pres">
      <dgm:prSet presAssocID="{468FE2CB-E1B3-4424-A2FE-CCBEE5421B1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31AC-C635-44FA-B5C2-EE3D173B96C9}" type="pres">
      <dgm:prSet presAssocID="{468FE2CB-E1B3-4424-A2FE-CCBEE5421B1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23F1-C7BC-41F9-AAA7-E77EB1DEC9AA}" type="pres">
      <dgm:prSet presAssocID="{8EE5B7E0-0AF7-4008-9FC0-A33ACD00F5C6}" presName="sp" presStyleCnt="0"/>
      <dgm:spPr/>
    </dgm:pt>
    <dgm:pt modelId="{09A7B697-C511-45F6-B566-137C9F7476BF}" type="pres">
      <dgm:prSet presAssocID="{5B76D180-5F50-4E36-B55B-17D00D42CC68}" presName="composite" presStyleCnt="0"/>
      <dgm:spPr/>
    </dgm:pt>
    <dgm:pt modelId="{22530510-3A1D-4F41-AEE9-8FE7267CFBC7}" type="pres">
      <dgm:prSet presAssocID="{5B76D180-5F50-4E36-B55B-17D00D42CC68}" presName="parentText" presStyleLbl="alignNode1" presStyleIdx="5" presStyleCnt="6" custLinFactNeighborX="-40605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B1B4-BCF2-4E73-8BC1-6A0587FD1AC3}" type="pres">
      <dgm:prSet presAssocID="{5B76D180-5F50-4E36-B55B-17D00D42CC6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67A18-0021-4BFA-A211-75359893ADA8}" type="presOf" srcId="{C32EA3C3-A150-4955-81CD-FB417CBF7D1C}" destId="{D973B1B4-BCF2-4E73-8BC1-6A0587FD1AC3}" srcOrd="0" destOrd="0" presId="urn:microsoft.com/office/officeart/2005/8/layout/chevron2"/>
    <dgm:cxn modelId="{A404AE9E-AAA5-4868-905D-F9022408D109}" srcId="{0FF5B30C-1A22-48DB-BD8C-6B1FF05361E8}" destId="{468FE2CB-E1B3-4424-A2FE-CCBEE5421B1A}" srcOrd="4" destOrd="0" parTransId="{3143A16F-96F1-4072-AFC6-7A28F9EC4230}" sibTransId="{8EE5B7E0-0AF7-4008-9FC0-A33ACD00F5C6}"/>
    <dgm:cxn modelId="{78A03C34-A531-461B-9058-0A356D1B5AC2}" type="presOf" srcId="{D2FE1C17-2F7E-4E62-B24B-CC82EBD71126}" destId="{662731AC-C635-44FA-B5C2-EE3D173B96C9}" srcOrd="0" destOrd="0" presId="urn:microsoft.com/office/officeart/2005/8/layout/chevron2"/>
    <dgm:cxn modelId="{F2194B2D-C888-4949-990F-CF9EA7C7F2A0}" type="presOf" srcId="{A7101009-2838-4B3A-8557-C85BF2BA57E4}" destId="{7AD2C2E4-5BB1-4871-A3AA-0A813D074383}" srcOrd="0" destOrd="0" presId="urn:microsoft.com/office/officeart/2005/8/layout/chevron2"/>
    <dgm:cxn modelId="{78790F62-57BA-4D3E-AD07-1A93DE6A90FE}" srcId="{63AC52A5-81E5-471F-8577-1095E7F115CF}" destId="{1E8C1FDC-EE8B-47C8-AC93-67F0057AD60F}" srcOrd="0" destOrd="0" parTransId="{BE11CB43-0F24-4A2A-BAC5-3F791E2DAED2}" sibTransId="{74DE9D14-C1C2-452A-9681-C7AE72B36442}"/>
    <dgm:cxn modelId="{67979699-0F32-4C97-BB0B-B002A76094DC}" type="presOf" srcId="{63AC52A5-81E5-471F-8577-1095E7F115CF}" destId="{9D5E972C-608B-47DD-AD50-0FFC08F7E6A2}" srcOrd="0" destOrd="0" presId="urn:microsoft.com/office/officeart/2005/8/layout/chevron2"/>
    <dgm:cxn modelId="{25DEA3B1-2919-4DE7-A125-89C186558FA3}" srcId="{0FF5B30C-1A22-48DB-BD8C-6B1FF05361E8}" destId="{CC4E3E5A-9F1B-4C86-BC01-0F07C4A5CC63}" srcOrd="0" destOrd="0" parTransId="{B8FE6D27-49A3-4D03-9C03-2B2F0184A5C0}" sibTransId="{B142F199-B9A0-4B8C-9DC3-DC08CFC6C8B5}"/>
    <dgm:cxn modelId="{612FF27B-DB56-48D0-A586-FFBB4020AA7C}" type="presOf" srcId="{5B76D180-5F50-4E36-B55B-17D00D42CC68}" destId="{22530510-3A1D-4F41-AEE9-8FE7267CFBC7}" srcOrd="0" destOrd="0" presId="urn:microsoft.com/office/officeart/2005/8/layout/chevron2"/>
    <dgm:cxn modelId="{FD8F8777-76B0-4836-B01E-684707A1233F}" srcId="{468FE2CB-E1B3-4424-A2FE-CCBEE5421B1A}" destId="{D2FE1C17-2F7E-4E62-B24B-CC82EBD71126}" srcOrd="0" destOrd="0" parTransId="{28148D46-FC11-43A4-AB23-B9AB6F176F88}" sibTransId="{BBAEF9B1-2A49-49DB-90D4-706A60CD7D7C}"/>
    <dgm:cxn modelId="{DA3415C7-9AB9-47ED-8DF4-7BE74638EA20}" type="presOf" srcId="{0FF5B30C-1A22-48DB-BD8C-6B1FF05361E8}" destId="{7BA75E78-2D15-4E3A-8C85-BC2F47A7E3FE}" srcOrd="0" destOrd="0" presId="urn:microsoft.com/office/officeart/2005/8/layout/chevron2"/>
    <dgm:cxn modelId="{A2FB962C-795E-4C97-8ABA-8C12D1629A10}" srcId="{0FF5B30C-1A22-48DB-BD8C-6B1FF05361E8}" destId="{5E52849A-2E93-447F-AEE7-C3BC5CF6CFBD}" srcOrd="1" destOrd="0" parTransId="{06685F2C-22DD-4285-A2AB-4EC5D27253A4}" sibTransId="{371778DD-C01F-4E92-AA70-9C40D65747BF}"/>
    <dgm:cxn modelId="{6A6BD1FA-D5A7-4A1A-9E14-D8B9472A39CB}" srcId="{5B76D180-5F50-4E36-B55B-17D00D42CC68}" destId="{C32EA3C3-A150-4955-81CD-FB417CBF7D1C}" srcOrd="0" destOrd="0" parTransId="{93647DF1-7E1C-4526-860C-1882D1D8B187}" sibTransId="{0E878FC8-2F32-4F6C-B3E8-D6F51C8B270B}"/>
    <dgm:cxn modelId="{9E7AB882-3123-4478-BF0B-0144721F5B9D}" srcId="{5E52849A-2E93-447F-AEE7-C3BC5CF6CFBD}" destId="{A7101009-2838-4B3A-8557-C85BF2BA57E4}" srcOrd="0" destOrd="0" parTransId="{ED6846C8-07F7-4FBF-9597-C7B41AFA5BA0}" sibTransId="{2E9AB1E2-CEE1-4BB5-AB87-6E9803C20A72}"/>
    <dgm:cxn modelId="{66F008F2-0E6A-47A3-A5D0-D53A31E10734}" srcId="{E0490F97-B95B-441D-A7C5-E93C0B7241E8}" destId="{DD28EFC4-D41A-4E51-921D-F3674C233688}" srcOrd="0" destOrd="0" parTransId="{068284D9-782B-4417-91AA-5108D467ED2A}" sibTransId="{B1582116-C01C-4643-B4BE-C50877F9C415}"/>
    <dgm:cxn modelId="{7D30FDF8-158C-4115-A9B8-2BFD9D24F829}" type="presOf" srcId="{CC4E3E5A-9F1B-4C86-BC01-0F07C4A5CC63}" destId="{F58E1385-9002-4108-911B-CBDE906DD2AB}" srcOrd="0" destOrd="0" presId="urn:microsoft.com/office/officeart/2005/8/layout/chevron2"/>
    <dgm:cxn modelId="{1A15C7FE-337D-4B72-BD8D-6B8FF465BE17}" srcId="{0FF5B30C-1A22-48DB-BD8C-6B1FF05361E8}" destId="{5B76D180-5F50-4E36-B55B-17D00D42CC68}" srcOrd="5" destOrd="0" parTransId="{F26BA6D4-1E17-4242-8B8B-D3E4BBE6B993}" sibTransId="{D1DA5EE2-4324-4C52-B852-63DEB8816BA5}"/>
    <dgm:cxn modelId="{EF1113F5-B674-4E2F-B6E2-2F6A396FFDF2}" srcId="{CC4E3E5A-9F1B-4C86-BC01-0F07C4A5CC63}" destId="{891D81D1-0EB4-4920-80C9-786C6ACA6DFE}" srcOrd="0" destOrd="0" parTransId="{0F85D86E-A463-40B8-B76B-25E49D0A4B0A}" sibTransId="{1EC1FD4E-EE88-4F65-BBBB-E0F23CC1DAEB}"/>
    <dgm:cxn modelId="{F133BCF7-498B-454C-B51D-0669C103C32D}" srcId="{0FF5B30C-1A22-48DB-BD8C-6B1FF05361E8}" destId="{63AC52A5-81E5-471F-8577-1095E7F115CF}" srcOrd="3" destOrd="0" parTransId="{B5924929-E260-40FE-999C-8063ABBF85A8}" sibTransId="{7FBA7C70-EB88-4635-BEC5-B2E544144B4A}"/>
    <dgm:cxn modelId="{C42C1364-E9CA-41DE-8F2A-07687BCA156A}" type="presOf" srcId="{5E52849A-2E93-447F-AEE7-C3BC5CF6CFBD}" destId="{DBEC1693-59A2-4D09-8B5A-FCC2CD9AD333}" srcOrd="0" destOrd="0" presId="urn:microsoft.com/office/officeart/2005/8/layout/chevron2"/>
    <dgm:cxn modelId="{6642194E-6BE6-454B-A6EC-2EF3CD264269}" type="presOf" srcId="{DD28EFC4-D41A-4E51-921D-F3674C233688}" destId="{2183E08B-1FBC-4ED0-B34B-4C5DC2C52E13}" srcOrd="0" destOrd="0" presId="urn:microsoft.com/office/officeart/2005/8/layout/chevron2"/>
    <dgm:cxn modelId="{5C6DEA71-D55A-431C-B612-623FED811E17}" type="presOf" srcId="{E0490F97-B95B-441D-A7C5-E93C0B7241E8}" destId="{649654C2-44B9-45E8-8D73-3696D583745C}" srcOrd="0" destOrd="0" presId="urn:microsoft.com/office/officeart/2005/8/layout/chevron2"/>
    <dgm:cxn modelId="{56FA852F-FC65-4FE3-98AC-45A3E15BC407}" type="presOf" srcId="{891D81D1-0EB4-4920-80C9-786C6ACA6DFE}" destId="{08F1DB52-F1BE-4F8F-A452-1278FED8CB45}" srcOrd="0" destOrd="0" presId="urn:microsoft.com/office/officeart/2005/8/layout/chevron2"/>
    <dgm:cxn modelId="{415CAE9F-20A5-469C-A7DA-133137CD41B4}" srcId="{0FF5B30C-1A22-48DB-BD8C-6B1FF05361E8}" destId="{E0490F97-B95B-441D-A7C5-E93C0B7241E8}" srcOrd="2" destOrd="0" parTransId="{F61C192C-B1FF-4FB8-8CDF-94903DFEE7EC}" sibTransId="{6C503E3B-0866-4D29-9B60-94C93EA26C4E}"/>
    <dgm:cxn modelId="{28AFFDEE-122F-4ADB-BF63-23A94DCE975B}" type="presOf" srcId="{468FE2CB-E1B3-4424-A2FE-CCBEE5421B1A}" destId="{2825CCC1-50FB-4DBD-9D6F-89717F58EA04}" srcOrd="0" destOrd="0" presId="urn:microsoft.com/office/officeart/2005/8/layout/chevron2"/>
    <dgm:cxn modelId="{3F5EA2C8-874D-4721-BA5D-2FF1D14CB29D}" type="presOf" srcId="{1E8C1FDC-EE8B-47C8-AC93-67F0057AD60F}" destId="{2EDA78C5-D4BB-4A6E-9905-A37A5868EAEF}" srcOrd="0" destOrd="0" presId="urn:microsoft.com/office/officeart/2005/8/layout/chevron2"/>
    <dgm:cxn modelId="{FE22C78E-D7F7-46AD-8F18-F5811B5A72D7}" type="presParOf" srcId="{7BA75E78-2D15-4E3A-8C85-BC2F47A7E3FE}" destId="{061F75E0-BE4C-438F-B2A4-CD629D0F84E5}" srcOrd="0" destOrd="0" presId="urn:microsoft.com/office/officeart/2005/8/layout/chevron2"/>
    <dgm:cxn modelId="{A0171F81-0963-489B-A6CF-3313C40908A7}" type="presParOf" srcId="{061F75E0-BE4C-438F-B2A4-CD629D0F84E5}" destId="{F58E1385-9002-4108-911B-CBDE906DD2AB}" srcOrd="0" destOrd="0" presId="urn:microsoft.com/office/officeart/2005/8/layout/chevron2"/>
    <dgm:cxn modelId="{057DC575-DD97-4376-A628-32EAF3EE3FB0}" type="presParOf" srcId="{061F75E0-BE4C-438F-B2A4-CD629D0F84E5}" destId="{08F1DB52-F1BE-4F8F-A452-1278FED8CB45}" srcOrd="1" destOrd="0" presId="urn:microsoft.com/office/officeart/2005/8/layout/chevron2"/>
    <dgm:cxn modelId="{B43066E1-0E39-4CD8-92AD-922898016AAC}" type="presParOf" srcId="{7BA75E78-2D15-4E3A-8C85-BC2F47A7E3FE}" destId="{7B0B15AE-B389-4F57-94CA-8216FC2725B6}" srcOrd="1" destOrd="0" presId="urn:microsoft.com/office/officeart/2005/8/layout/chevron2"/>
    <dgm:cxn modelId="{75FE9140-2A43-4BE0-AF56-39A3B9850A5D}" type="presParOf" srcId="{7BA75E78-2D15-4E3A-8C85-BC2F47A7E3FE}" destId="{606292C7-A6FA-4571-BE68-254F8D96C7B8}" srcOrd="2" destOrd="0" presId="urn:microsoft.com/office/officeart/2005/8/layout/chevron2"/>
    <dgm:cxn modelId="{F25B757C-89C4-4063-9AA7-4ECFABE0DCA3}" type="presParOf" srcId="{606292C7-A6FA-4571-BE68-254F8D96C7B8}" destId="{DBEC1693-59A2-4D09-8B5A-FCC2CD9AD333}" srcOrd="0" destOrd="0" presId="urn:microsoft.com/office/officeart/2005/8/layout/chevron2"/>
    <dgm:cxn modelId="{AD8F372E-6751-498E-AE0A-9CB67CAB630C}" type="presParOf" srcId="{606292C7-A6FA-4571-BE68-254F8D96C7B8}" destId="{7AD2C2E4-5BB1-4871-A3AA-0A813D074383}" srcOrd="1" destOrd="0" presId="urn:microsoft.com/office/officeart/2005/8/layout/chevron2"/>
    <dgm:cxn modelId="{76828D27-F3EE-4BC4-8A33-EEBC1456605B}" type="presParOf" srcId="{7BA75E78-2D15-4E3A-8C85-BC2F47A7E3FE}" destId="{21613F07-6A7D-4070-B66D-BD50818E1EBF}" srcOrd="3" destOrd="0" presId="urn:microsoft.com/office/officeart/2005/8/layout/chevron2"/>
    <dgm:cxn modelId="{384D1039-DC75-4C3D-BDCB-A1E611643D07}" type="presParOf" srcId="{7BA75E78-2D15-4E3A-8C85-BC2F47A7E3FE}" destId="{5AB56113-DE5F-4D30-9680-18B969695D7E}" srcOrd="4" destOrd="0" presId="urn:microsoft.com/office/officeart/2005/8/layout/chevron2"/>
    <dgm:cxn modelId="{EB063140-E501-4F3D-ABC2-8D4B5EE75FAA}" type="presParOf" srcId="{5AB56113-DE5F-4D30-9680-18B969695D7E}" destId="{649654C2-44B9-45E8-8D73-3696D583745C}" srcOrd="0" destOrd="0" presId="urn:microsoft.com/office/officeart/2005/8/layout/chevron2"/>
    <dgm:cxn modelId="{D91C6797-3382-4395-BBC6-62725A7DCE81}" type="presParOf" srcId="{5AB56113-DE5F-4D30-9680-18B969695D7E}" destId="{2183E08B-1FBC-4ED0-B34B-4C5DC2C52E13}" srcOrd="1" destOrd="0" presId="urn:microsoft.com/office/officeart/2005/8/layout/chevron2"/>
    <dgm:cxn modelId="{861875D6-9648-4549-A19C-5C7F87031A75}" type="presParOf" srcId="{7BA75E78-2D15-4E3A-8C85-BC2F47A7E3FE}" destId="{F5DA4C05-8070-49B2-90DC-FF1A8022B76F}" srcOrd="5" destOrd="0" presId="urn:microsoft.com/office/officeart/2005/8/layout/chevron2"/>
    <dgm:cxn modelId="{8CF74C72-65AC-45A8-864E-9CF7275BCB3C}" type="presParOf" srcId="{7BA75E78-2D15-4E3A-8C85-BC2F47A7E3FE}" destId="{2576D83C-4CAF-49F8-8917-FB75E485CA8B}" srcOrd="6" destOrd="0" presId="urn:microsoft.com/office/officeart/2005/8/layout/chevron2"/>
    <dgm:cxn modelId="{FF93C358-FA22-4A12-830E-A5A1CB85AE29}" type="presParOf" srcId="{2576D83C-4CAF-49F8-8917-FB75E485CA8B}" destId="{9D5E972C-608B-47DD-AD50-0FFC08F7E6A2}" srcOrd="0" destOrd="0" presId="urn:microsoft.com/office/officeart/2005/8/layout/chevron2"/>
    <dgm:cxn modelId="{C1512AE6-0192-49EB-A580-813112AFB142}" type="presParOf" srcId="{2576D83C-4CAF-49F8-8917-FB75E485CA8B}" destId="{2EDA78C5-D4BB-4A6E-9905-A37A5868EAEF}" srcOrd="1" destOrd="0" presId="urn:microsoft.com/office/officeart/2005/8/layout/chevron2"/>
    <dgm:cxn modelId="{A86F30F9-BD64-4E0D-A643-E69C66B66882}" type="presParOf" srcId="{7BA75E78-2D15-4E3A-8C85-BC2F47A7E3FE}" destId="{6AE5778C-C638-44C3-B65B-CCEAE290A81E}" srcOrd="7" destOrd="0" presId="urn:microsoft.com/office/officeart/2005/8/layout/chevron2"/>
    <dgm:cxn modelId="{8BDE03BB-2165-43B5-B949-06AAB49D919A}" type="presParOf" srcId="{7BA75E78-2D15-4E3A-8C85-BC2F47A7E3FE}" destId="{19A38396-73E4-4B7D-A19B-69043CE82671}" srcOrd="8" destOrd="0" presId="urn:microsoft.com/office/officeart/2005/8/layout/chevron2"/>
    <dgm:cxn modelId="{8D24C0CC-3F70-4B17-978A-9DF50BCDEF5A}" type="presParOf" srcId="{19A38396-73E4-4B7D-A19B-69043CE82671}" destId="{2825CCC1-50FB-4DBD-9D6F-89717F58EA04}" srcOrd="0" destOrd="0" presId="urn:microsoft.com/office/officeart/2005/8/layout/chevron2"/>
    <dgm:cxn modelId="{F1B156C0-3FC8-48CA-9C44-751B644C2BA5}" type="presParOf" srcId="{19A38396-73E4-4B7D-A19B-69043CE82671}" destId="{662731AC-C635-44FA-B5C2-EE3D173B96C9}" srcOrd="1" destOrd="0" presId="urn:microsoft.com/office/officeart/2005/8/layout/chevron2"/>
    <dgm:cxn modelId="{CB9339B4-EDD9-4E7A-AC58-1217B04B77EC}" type="presParOf" srcId="{7BA75E78-2D15-4E3A-8C85-BC2F47A7E3FE}" destId="{A2AC23F1-C7BC-41F9-AAA7-E77EB1DEC9AA}" srcOrd="9" destOrd="0" presId="urn:microsoft.com/office/officeart/2005/8/layout/chevron2"/>
    <dgm:cxn modelId="{9AC4C046-99F2-4815-ABF8-642B4E80EA48}" type="presParOf" srcId="{7BA75E78-2D15-4E3A-8C85-BC2F47A7E3FE}" destId="{09A7B697-C511-45F6-B566-137C9F7476BF}" srcOrd="10" destOrd="0" presId="urn:microsoft.com/office/officeart/2005/8/layout/chevron2"/>
    <dgm:cxn modelId="{F78141DE-4315-4A6A-ADFC-69A2A396490C}" type="presParOf" srcId="{09A7B697-C511-45F6-B566-137C9F7476BF}" destId="{22530510-3A1D-4F41-AEE9-8FE7267CFBC7}" srcOrd="0" destOrd="0" presId="urn:microsoft.com/office/officeart/2005/8/layout/chevron2"/>
    <dgm:cxn modelId="{8824557D-63CA-49F4-A12C-F9B58899439C}" type="presParOf" srcId="{09A7B697-C511-45F6-B566-137C9F7476BF}" destId="{D973B1B4-BCF2-4E73-8BC1-6A0587FD1A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5B30C-1A22-48DB-BD8C-6B1FF05361E8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3E5A-9F1B-4C86-BC01-0F07C4A5CC6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1</a:t>
          </a:r>
          <a:endParaRPr lang="ru-RU" dirty="0">
            <a:solidFill>
              <a:srgbClr val="3719CF"/>
            </a:solidFill>
          </a:endParaRPr>
        </a:p>
      </dgm:t>
    </dgm:pt>
    <dgm:pt modelId="{B8FE6D27-49A3-4D03-9C03-2B2F0184A5C0}" type="parTrans" cxnId="{25DEA3B1-2919-4DE7-A125-89C186558FA3}">
      <dgm:prSet/>
      <dgm:spPr/>
      <dgm:t>
        <a:bodyPr/>
        <a:lstStyle/>
        <a:p>
          <a:endParaRPr lang="ru-RU"/>
        </a:p>
      </dgm:t>
    </dgm:pt>
    <dgm:pt modelId="{B142F199-B9A0-4B8C-9DC3-DC08CFC6C8B5}" type="sibTrans" cxnId="{25DEA3B1-2919-4DE7-A125-89C186558FA3}">
      <dgm:prSet/>
      <dgm:spPr/>
      <dgm:t>
        <a:bodyPr/>
        <a:lstStyle/>
        <a:p>
          <a:endParaRPr lang="ru-RU"/>
        </a:p>
      </dgm:t>
    </dgm:pt>
    <dgm:pt modelId="{891D81D1-0EB4-4920-80C9-786C6ACA6DFE}">
      <dgm:prSet phldrT="[Текст]"/>
      <dgm:spPr/>
      <dgm:t>
        <a:bodyPr/>
        <a:lstStyle/>
        <a:p>
          <a:r>
            <a:rPr lang="ru-RU" dirty="0" smtClean="0"/>
            <a:t>Запараллеливание процедур</a:t>
          </a:r>
          <a:endParaRPr lang="ru-RU" dirty="0"/>
        </a:p>
      </dgm:t>
    </dgm:pt>
    <dgm:pt modelId="{0F85D86E-A463-40B8-B76B-25E49D0A4B0A}" type="parTrans" cxnId="{EF1113F5-B674-4E2F-B6E2-2F6A396FFDF2}">
      <dgm:prSet/>
      <dgm:spPr/>
      <dgm:t>
        <a:bodyPr/>
        <a:lstStyle/>
        <a:p>
          <a:endParaRPr lang="ru-RU"/>
        </a:p>
      </dgm:t>
    </dgm:pt>
    <dgm:pt modelId="{1EC1FD4E-EE88-4F65-BBBB-E0F23CC1DAEB}" type="sibTrans" cxnId="{EF1113F5-B674-4E2F-B6E2-2F6A396FFDF2}">
      <dgm:prSet/>
      <dgm:spPr/>
      <dgm:t>
        <a:bodyPr/>
        <a:lstStyle/>
        <a:p>
          <a:endParaRPr lang="ru-RU"/>
        </a:p>
      </dgm:t>
    </dgm:pt>
    <dgm:pt modelId="{5E52849A-2E93-447F-AEE7-C3BC5CF6CFBD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 2</a:t>
          </a:r>
          <a:endParaRPr lang="ru-RU" dirty="0">
            <a:solidFill>
              <a:srgbClr val="3719CF"/>
            </a:solidFill>
          </a:endParaRPr>
        </a:p>
      </dgm:t>
    </dgm:pt>
    <dgm:pt modelId="{06685F2C-22DD-4285-A2AB-4EC5D27253A4}" type="parTrans" cxnId="{A2FB962C-795E-4C97-8ABA-8C12D1629A10}">
      <dgm:prSet/>
      <dgm:spPr/>
      <dgm:t>
        <a:bodyPr/>
        <a:lstStyle/>
        <a:p>
          <a:endParaRPr lang="ru-RU"/>
        </a:p>
      </dgm:t>
    </dgm:pt>
    <dgm:pt modelId="{371778DD-C01F-4E92-AA70-9C40D65747BF}" type="sibTrans" cxnId="{A2FB962C-795E-4C97-8ABA-8C12D1629A10}">
      <dgm:prSet/>
      <dgm:spPr/>
      <dgm:t>
        <a:bodyPr/>
        <a:lstStyle/>
        <a:p>
          <a:endParaRPr lang="ru-RU"/>
        </a:p>
      </dgm:t>
    </dgm:pt>
    <dgm:pt modelId="{A7101009-2838-4B3A-8557-C85BF2BA57E4}">
      <dgm:prSet phldrT="[Текст]"/>
      <dgm:spPr/>
      <dgm:t>
        <a:bodyPr/>
        <a:lstStyle/>
        <a:p>
          <a:r>
            <a:rPr lang="ru-RU" dirty="0" smtClean="0"/>
            <a:t>Сокращение сроков выполнения процедур</a:t>
          </a:r>
          <a:endParaRPr lang="ru-RU" dirty="0"/>
        </a:p>
      </dgm:t>
    </dgm:pt>
    <dgm:pt modelId="{ED6846C8-07F7-4FBF-9597-C7B41AFA5BA0}" type="parTrans" cxnId="{9E7AB882-3123-4478-BF0B-0144721F5B9D}">
      <dgm:prSet/>
      <dgm:spPr/>
      <dgm:t>
        <a:bodyPr/>
        <a:lstStyle/>
        <a:p>
          <a:endParaRPr lang="ru-RU"/>
        </a:p>
      </dgm:t>
    </dgm:pt>
    <dgm:pt modelId="{2E9AB1E2-CEE1-4BB5-AB87-6E9803C20A72}" type="sibTrans" cxnId="{9E7AB882-3123-4478-BF0B-0144721F5B9D}">
      <dgm:prSet/>
      <dgm:spPr/>
      <dgm:t>
        <a:bodyPr/>
        <a:lstStyle/>
        <a:p>
          <a:endParaRPr lang="ru-RU"/>
        </a:p>
      </dgm:t>
    </dgm:pt>
    <dgm:pt modelId="{E0490F97-B95B-441D-A7C5-E93C0B7241E8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3719CF"/>
              </a:solidFill>
            </a:rPr>
            <a:t>3</a:t>
          </a:r>
          <a:endParaRPr lang="ru-RU" dirty="0">
            <a:solidFill>
              <a:srgbClr val="3719CF"/>
            </a:solidFill>
          </a:endParaRPr>
        </a:p>
      </dgm:t>
    </dgm:pt>
    <dgm:pt modelId="{F61C192C-B1FF-4FB8-8CDF-94903DFEE7EC}" type="parTrans" cxnId="{415CAE9F-20A5-469C-A7DA-133137CD41B4}">
      <dgm:prSet/>
      <dgm:spPr/>
      <dgm:t>
        <a:bodyPr/>
        <a:lstStyle/>
        <a:p>
          <a:endParaRPr lang="ru-RU"/>
        </a:p>
      </dgm:t>
    </dgm:pt>
    <dgm:pt modelId="{6C503E3B-0866-4D29-9B60-94C93EA26C4E}" type="sibTrans" cxnId="{415CAE9F-20A5-469C-A7DA-133137CD41B4}">
      <dgm:prSet/>
      <dgm:spPr/>
      <dgm:t>
        <a:bodyPr/>
        <a:lstStyle/>
        <a:p>
          <a:endParaRPr lang="ru-RU"/>
        </a:p>
      </dgm:t>
    </dgm:pt>
    <dgm:pt modelId="{DD28EFC4-D41A-4E51-921D-F3674C233688}">
      <dgm:prSet phldrT="[Текст]"/>
      <dgm:spPr/>
      <dgm:t>
        <a:bodyPr/>
        <a:lstStyle/>
        <a:p>
          <a:r>
            <a:rPr lang="ru-RU" dirty="0" smtClean="0"/>
            <a:t>Оказание услуг через МФЦ</a:t>
          </a:r>
          <a:endParaRPr lang="ru-RU" dirty="0"/>
        </a:p>
      </dgm:t>
    </dgm:pt>
    <dgm:pt modelId="{068284D9-782B-4417-91AA-5108D467ED2A}" type="parTrans" cxnId="{66F008F2-0E6A-47A3-A5D0-D53A31E10734}">
      <dgm:prSet/>
      <dgm:spPr/>
      <dgm:t>
        <a:bodyPr/>
        <a:lstStyle/>
        <a:p>
          <a:endParaRPr lang="ru-RU"/>
        </a:p>
      </dgm:t>
    </dgm:pt>
    <dgm:pt modelId="{B1582116-C01C-4643-B4BE-C50877F9C415}" type="sibTrans" cxnId="{66F008F2-0E6A-47A3-A5D0-D53A31E10734}">
      <dgm:prSet/>
      <dgm:spPr/>
      <dgm:t>
        <a:bodyPr/>
        <a:lstStyle/>
        <a:p>
          <a:endParaRPr lang="ru-RU"/>
        </a:p>
      </dgm:t>
    </dgm:pt>
    <dgm:pt modelId="{1E8C1FDC-EE8B-47C8-AC93-67F0057AD60F}">
      <dgm:prSet phldrT="[Текст]"/>
      <dgm:spPr/>
      <dgm:t>
        <a:bodyPr/>
        <a:lstStyle/>
        <a:p>
          <a:r>
            <a:rPr lang="ru-RU" dirty="0" smtClean="0"/>
            <a:t>Автоматизация технологических процессов</a:t>
          </a:r>
          <a:endParaRPr lang="ru-RU" dirty="0"/>
        </a:p>
      </dgm:t>
    </dgm:pt>
    <dgm:pt modelId="{74DE9D14-C1C2-452A-9681-C7AE72B36442}" type="sibTrans" cxnId="{78790F62-57BA-4D3E-AD07-1A93DE6A90FE}">
      <dgm:prSet/>
      <dgm:spPr/>
      <dgm:t>
        <a:bodyPr/>
        <a:lstStyle/>
        <a:p>
          <a:endParaRPr lang="ru-RU"/>
        </a:p>
      </dgm:t>
    </dgm:pt>
    <dgm:pt modelId="{BE11CB43-0F24-4A2A-BAC5-3F791E2DAED2}" type="parTrans" cxnId="{78790F62-57BA-4D3E-AD07-1A93DE6A90FE}">
      <dgm:prSet/>
      <dgm:spPr/>
      <dgm:t>
        <a:bodyPr/>
        <a:lstStyle/>
        <a:p>
          <a:endParaRPr lang="ru-RU"/>
        </a:p>
      </dgm:t>
    </dgm:pt>
    <dgm:pt modelId="{63AC52A5-81E5-471F-8577-1095E7F115CF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4</a:t>
          </a:r>
          <a:endParaRPr lang="ru-RU" dirty="0">
            <a:solidFill>
              <a:srgbClr val="3719CF"/>
            </a:solidFill>
          </a:endParaRPr>
        </a:p>
      </dgm:t>
    </dgm:pt>
    <dgm:pt modelId="{B5924929-E260-40FE-999C-8063ABBF85A8}" type="parTrans" cxnId="{F133BCF7-498B-454C-B51D-0669C103C32D}">
      <dgm:prSet/>
      <dgm:spPr/>
      <dgm:t>
        <a:bodyPr/>
        <a:lstStyle/>
        <a:p>
          <a:endParaRPr lang="ru-RU"/>
        </a:p>
      </dgm:t>
    </dgm:pt>
    <dgm:pt modelId="{7FBA7C70-EB88-4635-BEC5-B2E544144B4A}" type="sibTrans" cxnId="{F133BCF7-498B-454C-B51D-0669C103C32D}">
      <dgm:prSet/>
      <dgm:spPr/>
      <dgm:t>
        <a:bodyPr/>
        <a:lstStyle/>
        <a:p>
          <a:endParaRPr lang="ru-RU"/>
        </a:p>
      </dgm:t>
    </dgm:pt>
    <dgm:pt modelId="{D2FE1C17-2F7E-4E62-B24B-CC82EBD71126}">
      <dgm:prSet phldrT="[Текст]"/>
      <dgm:spPr/>
      <dgm:t>
        <a:bodyPr/>
        <a:lstStyle/>
        <a:p>
          <a:r>
            <a:rPr lang="ru-RU" dirty="0" smtClean="0"/>
            <a:t>Оптимизация процедур за счет уточнения их очередности</a:t>
          </a:r>
          <a:endParaRPr lang="ru-RU" dirty="0"/>
        </a:p>
      </dgm:t>
    </dgm:pt>
    <dgm:pt modelId="{28148D46-FC11-43A4-AB23-B9AB6F176F88}" type="parTrans" cxnId="{FD8F8777-76B0-4836-B01E-684707A1233F}">
      <dgm:prSet/>
      <dgm:spPr/>
      <dgm:t>
        <a:bodyPr/>
        <a:lstStyle/>
        <a:p>
          <a:endParaRPr lang="ru-RU"/>
        </a:p>
      </dgm:t>
    </dgm:pt>
    <dgm:pt modelId="{BBAEF9B1-2A49-49DB-90D4-706A60CD7D7C}" type="sibTrans" cxnId="{FD8F8777-76B0-4836-B01E-684707A1233F}">
      <dgm:prSet/>
      <dgm:spPr/>
      <dgm:t>
        <a:bodyPr/>
        <a:lstStyle/>
        <a:p>
          <a:endParaRPr lang="ru-RU"/>
        </a:p>
      </dgm:t>
    </dgm:pt>
    <dgm:pt modelId="{468FE2CB-E1B3-4424-A2FE-CCBEE5421B1A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5</a:t>
          </a:r>
          <a:endParaRPr lang="ru-RU" dirty="0">
            <a:solidFill>
              <a:srgbClr val="3719CF"/>
            </a:solidFill>
          </a:endParaRPr>
        </a:p>
      </dgm:t>
    </dgm:pt>
    <dgm:pt modelId="{3143A16F-96F1-4072-AFC6-7A28F9EC4230}" type="parTrans" cxnId="{A404AE9E-AAA5-4868-905D-F9022408D109}">
      <dgm:prSet/>
      <dgm:spPr/>
      <dgm:t>
        <a:bodyPr/>
        <a:lstStyle/>
        <a:p>
          <a:endParaRPr lang="ru-RU"/>
        </a:p>
      </dgm:t>
    </dgm:pt>
    <dgm:pt modelId="{8EE5B7E0-0AF7-4008-9FC0-A33ACD00F5C6}" type="sibTrans" cxnId="{A404AE9E-AAA5-4868-905D-F9022408D109}">
      <dgm:prSet/>
      <dgm:spPr/>
      <dgm:t>
        <a:bodyPr/>
        <a:lstStyle/>
        <a:p>
          <a:endParaRPr lang="ru-RU"/>
        </a:p>
      </dgm:t>
    </dgm:pt>
    <dgm:pt modelId="{C32EA3C3-A150-4955-81CD-FB417CBF7D1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Реализация пилотных проектов </a:t>
          </a:r>
          <a:endParaRPr lang="ru-RU" dirty="0"/>
        </a:p>
      </dgm:t>
    </dgm:pt>
    <dgm:pt modelId="{93647DF1-7E1C-4526-860C-1882D1D8B187}" type="parTrans" cxnId="{6A6BD1FA-D5A7-4A1A-9E14-D8B9472A39CB}">
      <dgm:prSet/>
      <dgm:spPr/>
      <dgm:t>
        <a:bodyPr/>
        <a:lstStyle/>
        <a:p>
          <a:endParaRPr lang="ru-RU"/>
        </a:p>
      </dgm:t>
    </dgm:pt>
    <dgm:pt modelId="{0E878FC8-2F32-4F6C-B3E8-D6F51C8B270B}" type="sibTrans" cxnId="{6A6BD1FA-D5A7-4A1A-9E14-D8B9472A39CB}">
      <dgm:prSet/>
      <dgm:spPr/>
      <dgm:t>
        <a:bodyPr/>
        <a:lstStyle/>
        <a:p>
          <a:endParaRPr lang="ru-RU"/>
        </a:p>
      </dgm:t>
    </dgm:pt>
    <dgm:pt modelId="{5B76D180-5F50-4E36-B55B-17D00D42CC68}">
      <dgm:prSet phldrT="[Текст]"/>
      <dgm:spPr/>
      <dgm:t>
        <a:bodyPr/>
        <a:lstStyle/>
        <a:p>
          <a:r>
            <a:rPr lang="ru-RU" dirty="0" smtClean="0">
              <a:solidFill>
                <a:srgbClr val="3719CF"/>
              </a:solidFill>
            </a:rPr>
            <a:t>6</a:t>
          </a:r>
          <a:endParaRPr lang="ru-RU" dirty="0">
            <a:solidFill>
              <a:srgbClr val="3719CF"/>
            </a:solidFill>
          </a:endParaRPr>
        </a:p>
      </dgm:t>
    </dgm:pt>
    <dgm:pt modelId="{F26BA6D4-1E17-4242-8B8B-D3E4BBE6B993}" type="parTrans" cxnId="{1A15C7FE-337D-4B72-BD8D-6B8FF465BE17}">
      <dgm:prSet/>
      <dgm:spPr/>
      <dgm:t>
        <a:bodyPr/>
        <a:lstStyle/>
        <a:p>
          <a:endParaRPr lang="ru-RU"/>
        </a:p>
      </dgm:t>
    </dgm:pt>
    <dgm:pt modelId="{D1DA5EE2-4324-4C52-B852-63DEB8816BA5}" type="sibTrans" cxnId="{1A15C7FE-337D-4B72-BD8D-6B8FF465BE17}">
      <dgm:prSet/>
      <dgm:spPr/>
      <dgm:t>
        <a:bodyPr/>
        <a:lstStyle/>
        <a:p>
          <a:endParaRPr lang="ru-RU"/>
        </a:p>
      </dgm:t>
    </dgm:pt>
    <dgm:pt modelId="{7BA75E78-2D15-4E3A-8C85-BC2F47A7E3FE}" type="pres">
      <dgm:prSet presAssocID="{0FF5B30C-1A22-48DB-BD8C-6B1FF05361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F75E0-BE4C-438F-B2A4-CD629D0F84E5}" type="pres">
      <dgm:prSet presAssocID="{CC4E3E5A-9F1B-4C86-BC01-0F07C4A5CC63}" presName="composite" presStyleCnt="0"/>
      <dgm:spPr/>
    </dgm:pt>
    <dgm:pt modelId="{F58E1385-9002-4108-911B-CBDE906DD2AB}" type="pres">
      <dgm:prSet presAssocID="{CC4E3E5A-9F1B-4C86-BC01-0F07C4A5CC6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DB52-F1BE-4F8F-A452-1278FED8CB45}" type="pres">
      <dgm:prSet presAssocID="{CC4E3E5A-9F1B-4C86-BC01-0F07C4A5CC6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15AE-B389-4F57-94CA-8216FC2725B6}" type="pres">
      <dgm:prSet presAssocID="{B142F199-B9A0-4B8C-9DC3-DC08CFC6C8B5}" presName="sp" presStyleCnt="0"/>
      <dgm:spPr/>
    </dgm:pt>
    <dgm:pt modelId="{606292C7-A6FA-4571-BE68-254F8D96C7B8}" type="pres">
      <dgm:prSet presAssocID="{5E52849A-2E93-447F-AEE7-C3BC5CF6CFBD}" presName="composite" presStyleCnt="0"/>
      <dgm:spPr/>
    </dgm:pt>
    <dgm:pt modelId="{DBEC1693-59A2-4D09-8B5A-FCC2CD9AD333}" type="pres">
      <dgm:prSet presAssocID="{5E52849A-2E93-447F-AEE7-C3BC5CF6CF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C2E4-5BB1-4871-A3AA-0A813D074383}" type="pres">
      <dgm:prSet presAssocID="{5E52849A-2E93-447F-AEE7-C3BC5CF6CF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F07-6A7D-4070-B66D-BD50818E1EBF}" type="pres">
      <dgm:prSet presAssocID="{371778DD-C01F-4E92-AA70-9C40D65747BF}" presName="sp" presStyleCnt="0"/>
      <dgm:spPr/>
    </dgm:pt>
    <dgm:pt modelId="{5AB56113-DE5F-4D30-9680-18B969695D7E}" type="pres">
      <dgm:prSet presAssocID="{E0490F97-B95B-441D-A7C5-E93C0B7241E8}" presName="composite" presStyleCnt="0"/>
      <dgm:spPr/>
    </dgm:pt>
    <dgm:pt modelId="{649654C2-44B9-45E8-8D73-3696D583745C}" type="pres">
      <dgm:prSet presAssocID="{E0490F97-B95B-441D-A7C5-E93C0B7241E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E08B-1FBC-4ED0-B34B-4C5DC2C52E13}" type="pres">
      <dgm:prSet presAssocID="{E0490F97-B95B-441D-A7C5-E93C0B7241E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4C05-8070-49B2-90DC-FF1A8022B76F}" type="pres">
      <dgm:prSet presAssocID="{6C503E3B-0866-4D29-9B60-94C93EA26C4E}" presName="sp" presStyleCnt="0"/>
      <dgm:spPr/>
    </dgm:pt>
    <dgm:pt modelId="{2576D83C-4CAF-49F8-8917-FB75E485CA8B}" type="pres">
      <dgm:prSet presAssocID="{63AC52A5-81E5-471F-8577-1095E7F115CF}" presName="composite" presStyleCnt="0"/>
      <dgm:spPr/>
    </dgm:pt>
    <dgm:pt modelId="{9D5E972C-608B-47DD-AD50-0FFC08F7E6A2}" type="pres">
      <dgm:prSet presAssocID="{63AC52A5-81E5-471F-8577-1095E7F115C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78C5-D4BB-4A6E-9905-A37A5868EAEF}" type="pres">
      <dgm:prSet presAssocID="{63AC52A5-81E5-471F-8577-1095E7F115C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778C-C638-44C3-B65B-CCEAE290A81E}" type="pres">
      <dgm:prSet presAssocID="{7FBA7C70-EB88-4635-BEC5-B2E544144B4A}" presName="sp" presStyleCnt="0"/>
      <dgm:spPr/>
    </dgm:pt>
    <dgm:pt modelId="{19A38396-73E4-4B7D-A19B-69043CE82671}" type="pres">
      <dgm:prSet presAssocID="{468FE2CB-E1B3-4424-A2FE-CCBEE5421B1A}" presName="composite" presStyleCnt="0"/>
      <dgm:spPr/>
    </dgm:pt>
    <dgm:pt modelId="{2825CCC1-50FB-4DBD-9D6F-89717F58EA04}" type="pres">
      <dgm:prSet presAssocID="{468FE2CB-E1B3-4424-A2FE-CCBEE5421B1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31AC-C635-44FA-B5C2-EE3D173B96C9}" type="pres">
      <dgm:prSet presAssocID="{468FE2CB-E1B3-4424-A2FE-CCBEE5421B1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23F1-C7BC-41F9-AAA7-E77EB1DEC9AA}" type="pres">
      <dgm:prSet presAssocID="{8EE5B7E0-0AF7-4008-9FC0-A33ACD00F5C6}" presName="sp" presStyleCnt="0"/>
      <dgm:spPr/>
    </dgm:pt>
    <dgm:pt modelId="{09A7B697-C511-45F6-B566-137C9F7476BF}" type="pres">
      <dgm:prSet presAssocID="{5B76D180-5F50-4E36-B55B-17D00D42CC68}" presName="composite" presStyleCnt="0"/>
      <dgm:spPr/>
    </dgm:pt>
    <dgm:pt modelId="{22530510-3A1D-4F41-AEE9-8FE7267CFBC7}" type="pres">
      <dgm:prSet presAssocID="{5B76D180-5F50-4E36-B55B-17D00D42CC68}" presName="parentText" presStyleLbl="alignNode1" presStyleIdx="5" presStyleCnt="6" custLinFactNeighborX="-40605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B1B4-BCF2-4E73-8BC1-6A0587FD1AC3}" type="pres">
      <dgm:prSet presAssocID="{5B76D180-5F50-4E36-B55B-17D00D42CC6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25801-549C-4D51-9B40-60A5DF40DDF4}" type="presOf" srcId="{E0490F97-B95B-441D-A7C5-E93C0B7241E8}" destId="{649654C2-44B9-45E8-8D73-3696D583745C}" srcOrd="0" destOrd="0" presId="urn:microsoft.com/office/officeart/2005/8/layout/chevron2"/>
    <dgm:cxn modelId="{A404AE9E-AAA5-4868-905D-F9022408D109}" srcId="{0FF5B30C-1A22-48DB-BD8C-6B1FF05361E8}" destId="{468FE2CB-E1B3-4424-A2FE-CCBEE5421B1A}" srcOrd="4" destOrd="0" parTransId="{3143A16F-96F1-4072-AFC6-7A28F9EC4230}" sibTransId="{8EE5B7E0-0AF7-4008-9FC0-A33ACD00F5C6}"/>
    <dgm:cxn modelId="{133C7004-FC14-4655-A9FC-4FE52C6C634D}" type="presOf" srcId="{0FF5B30C-1A22-48DB-BD8C-6B1FF05361E8}" destId="{7BA75E78-2D15-4E3A-8C85-BC2F47A7E3FE}" srcOrd="0" destOrd="0" presId="urn:microsoft.com/office/officeart/2005/8/layout/chevron2"/>
    <dgm:cxn modelId="{147F7C85-5257-4101-81DE-2BDC3ECFFEEF}" type="presOf" srcId="{468FE2CB-E1B3-4424-A2FE-CCBEE5421B1A}" destId="{2825CCC1-50FB-4DBD-9D6F-89717F58EA04}" srcOrd="0" destOrd="0" presId="urn:microsoft.com/office/officeart/2005/8/layout/chevron2"/>
    <dgm:cxn modelId="{5FCF935E-1722-4A30-9112-8BF60B60459A}" type="presOf" srcId="{C32EA3C3-A150-4955-81CD-FB417CBF7D1C}" destId="{D973B1B4-BCF2-4E73-8BC1-6A0587FD1AC3}" srcOrd="0" destOrd="0" presId="urn:microsoft.com/office/officeart/2005/8/layout/chevron2"/>
    <dgm:cxn modelId="{7B1CA1A6-D5CC-4169-AC0D-2886E0E643FA}" type="presOf" srcId="{CC4E3E5A-9F1B-4C86-BC01-0F07C4A5CC63}" destId="{F58E1385-9002-4108-911B-CBDE906DD2AB}" srcOrd="0" destOrd="0" presId="urn:microsoft.com/office/officeart/2005/8/layout/chevron2"/>
    <dgm:cxn modelId="{F5F72AB7-C559-4D5C-AE3F-A8F4F50DE1BF}" type="presOf" srcId="{63AC52A5-81E5-471F-8577-1095E7F115CF}" destId="{9D5E972C-608B-47DD-AD50-0FFC08F7E6A2}" srcOrd="0" destOrd="0" presId="urn:microsoft.com/office/officeart/2005/8/layout/chevron2"/>
    <dgm:cxn modelId="{78790F62-57BA-4D3E-AD07-1A93DE6A90FE}" srcId="{63AC52A5-81E5-471F-8577-1095E7F115CF}" destId="{1E8C1FDC-EE8B-47C8-AC93-67F0057AD60F}" srcOrd="0" destOrd="0" parTransId="{BE11CB43-0F24-4A2A-BAC5-3F791E2DAED2}" sibTransId="{74DE9D14-C1C2-452A-9681-C7AE72B36442}"/>
    <dgm:cxn modelId="{E7A58E56-BD4E-4D07-848A-6384AFAA0218}" type="presOf" srcId="{DD28EFC4-D41A-4E51-921D-F3674C233688}" destId="{2183E08B-1FBC-4ED0-B34B-4C5DC2C52E13}" srcOrd="0" destOrd="0" presId="urn:microsoft.com/office/officeart/2005/8/layout/chevron2"/>
    <dgm:cxn modelId="{25DEA3B1-2919-4DE7-A125-89C186558FA3}" srcId="{0FF5B30C-1A22-48DB-BD8C-6B1FF05361E8}" destId="{CC4E3E5A-9F1B-4C86-BC01-0F07C4A5CC63}" srcOrd="0" destOrd="0" parTransId="{B8FE6D27-49A3-4D03-9C03-2B2F0184A5C0}" sibTransId="{B142F199-B9A0-4B8C-9DC3-DC08CFC6C8B5}"/>
    <dgm:cxn modelId="{FD8F8777-76B0-4836-B01E-684707A1233F}" srcId="{468FE2CB-E1B3-4424-A2FE-CCBEE5421B1A}" destId="{D2FE1C17-2F7E-4E62-B24B-CC82EBD71126}" srcOrd="0" destOrd="0" parTransId="{28148D46-FC11-43A4-AB23-B9AB6F176F88}" sibTransId="{BBAEF9B1-2A49-49DB-90D4-706A60CD7D7C}"/>
    <dgm:cxn modelId="{A2FB962C-795E-4C97-8ABA-8C12D1629A10}" srcId="{0FF5B30C-1A22-48DB-BD8C-6B1FF05361E8}" destId="{5E52849A-2E93-447F-AEE7-C3BC5CF6CFBD}" srcOrd="1" destOrd="0" parTransId="{06685F2C-22DD-4285-A2AB-4EC5D27253A4}" sibTransId="{371778DD-C01F-4E92-AA70-9C40D65747BF}"/>
    <dgm:cxn modelId="{6A6BD1FA-D5A7-4A1A-9E14-D8B9472A39CB}" srcId="{5B76D180-5F50-4E36-B55B-17D00D42CC68}" destId="{C32EA3C3-A150-4955-81CD-FB417CBF7D1C}" srcOrd="0" destOrd="0" parTransId="{93647DF1-7E1C-4526-860C-1882D1D8B187}" sibTransId="{0E878FC8-2F32-4F6C-B3E8-D6F51C8B270B}"/>
    <dgm:cxn modelId="{9E7AB882-3123-4478-BF0B-0144721F5B9D}" srcId="{5E52849A-2E93-447F-AEE7-C3BC5CF6CFBD}" destId="{A7101009-2838-4B3A-8557-C85BF2BA57E4}" srcOrd="0" destOrd="0" parTransId="{ED6846C8-07F7-4FBF-9597-C7B41AFA5BA0}" sibTransId="{2E9AB1E2-CEE1-4BB5-AB87-6E9803C20A72}"/>
    <dgm:cxn modelId="{66F008F2-0E6A-47A3-A5D0-D53A31E10734}" srcId="{E0490F97-B95B-441D-A7C5-E93C0B7241E8}" destId="{DD28EFC4-D41A-4E51-921D-F3674C233688}" srcOrd="0" destOrd="0" parTransId="{068284D9-782B-4417-91AA-5108D467ED2A}" sibTransId="{B1582116-C01C-4643-B4BE-C50877F9C415}"/>
    <dgm:cxn modelId="{ED80CBBF-209D-4B15-833E-6513844E0890}" type="presOf" srcId="{A7101009-2838-4B3A-8557-C85BF2BA57E4}" destId="{7AD2C2E4-5BB1-4871-A3AA-0A813D074383}" srcOrd="0" destOrd="0" presId="urn:microsoft.com/office/officeart/2005/8/layout/chevron2"/>
    <dgm:cxn modelId="{8AD392D4-B131-40DD-AE94-ACF8D204001D}" type="presOf" srcId="{5B76D180-5F50-4E36-B55B-17D00D42CC68}" destId="{22530510-3A1D-4F41-AEE9-8FE7267CFBC7}" srcOrd="0" destOrd="0" presId="urn:microsoft.com/office/officeart/2005/8/layout/chevron2"/>
    <dgm:cxn modelId="{1A15C7FE-337D-4B72-BD8D-6B8FF465BE17}" srcId="{0FF5B30C-1A22-48DB-BD8C-6B1FF05361E8}" destId="{5B76D180-5F50-4E36-B55B-17D00D42CC68}" srcOrd="5" destOrd="0" parTransId="{F26BA6D4-1E17-4242-8B8B-D3E4BBE6B993}" sibTransId="{D1DA5EE2-4324-4C52-B852-63DEB8816BA5}"/>
    <dgm:cxn modelId="{EF1113F5-B674-4E2F-B6E2-2F6A396FFDF2}" srcId="{CC4E3E5A-9F1B-4C86-BC01-0F07C4A5CC63}" destId="{891D81D1-0EB4-4920-80C9-786C6ACA6DFE}" srcOrd="0" destOrd="0" parTransId="{0F85D86E-A463-40B8-B76B-25E49D0A4B0A}" sibTransId="{1EC1FD4E-EE88-4F65-BBBB-E0F23CC1DAEB}"/>
    <dgm:cxn modelId="{F133BCF7-498B-454C-B51D-0669C103C32D}" srcId="{0FF5B30C-1A22-48DB-BD8C-6B1FF05361E8}" destId="{63AC52A5-81E5-471F-8577-1095E7F115CF}" srcOrd="3" destOrd="0" parTransId="{B5924929-E260-40FE-999C-8063ABBF85A8}" sibTransId="{7FBA7C70-EB88-4635-BEC5-B2E544144B4A}"/>
    <dgm:cxn modelId="{40593A26-6D87-45F0-85EE-7CC86E21B44C}" type="presOf" srcId="{1E8C1FDC-EE8B-47C8-AC93-67F0057AD60F}" destId="{2EDA78C5-D4BB-4A6E-9905-A37A5868EAEF}" srcOrd="0" destOrd="0" presId="urn:microsoft.com/office/officeart/2005/8/layout/chevron2"/>
    <dgm:cxn modelId="{32EBC667-7BDF-4DA4-93F1-CA6C204516BF}" type="presOf" srcId="{891D81D1-0EB4-4920-80C9-786C6ACA6DFE}" destId="{08F1DB52-F1BE-4F8F-A452-1278FED8CB45}" srcOrd="0" destOrd="0" presId="urn:microsoft.com/office/officeart/2005/8/layout/chevron2"/>
    <dgm:cxn modelId="{0E0C8205-1382-4A76-A14B-9E9DDFE18036}" type="presOf" srcId="{5E52849A-2E93-447F-AEE7-C3BC5CF6CFBD}" destId="{DBEC1693-59A2-4D09-8B5A-FCC2CD9AD333}" srcOrd="0" destOrd="0" presId="urn:microsoft.com/office/officeart/2005/8/layout/chevron2"/>
    <dgm:cxn modelId="{86386F0A-9BB3-4760-94AA-7342FFBC463A}" type="presOf" srcId="{D2FE1C17-2F7E-4E62-B24B-CC82EBD71126}" destId="{662731AC-C635-44FA-B5C2-EE3D173B96C9}" srcOrd="0" destOrd="0" presId="urn:microsoft.com/office/officeart/2005/8/layout/chevron2"/>
    <dgm:cxn modelId="{415CAE9F-20A5-469C-A7DA-133137CD41B4}" srcId="{0FF5B30C-1A22-48DB-BD8C-6B1FF05361E8}" destId="{E0490F97-B95B-441D-A7C5-E93C0B7241E8}" srcOrd="2" destOrd="0" parTransId="{F61C192C-B1FF-4FB8-8CDF-94903DFEE7EC}" sibTransId="{6C503E3B-0866-4D29-9B60-94C93EA26C4E}"/>
    <dgm:cxn modelId="{DE603EC9-2D7C-422E-A219-E8E359E07C38}" type="presParOf" srcId="{7BA75E78-2D15-4E3A-8C85-BC2F47A7E3FE}" destId="{061F75E0-BE4C-438F-B2A4-CD629D0F84E5}" srcOrd="0" destOrd="0" presId="urn:microsoft.com/office/officeart/2005/8/layout/chevron2"/>
    <dgm:cxn modelId="{58BE8EA3-C3D8-49C8-B64C-15FC34B50B8D}" type="presParOf" srcId="{061F75E0-BE4C-438F-B2A4-CD629D0F84E5}" destId="{F58E1385-9002-4108-911B-CBDE906DD2AB}" srcOrd="0" destOrd="0" presId="urn:microsoft.com/office/officeart/2005/8/layout/chevron2"/>
    <dgm:cxn modelId="{9C511F1E-CA7D-4B21-9EE9-5115C5A43189}" type="presParOf" srcId="{061F75E0-BE4C-438F-B2A4-CD629D0F84E5}" destId="{08F1DB52-F1BE-4F8F-A452-1278FED8CB45}" srcOrd="1" destOrd="0" presId="urn:microsoft.com/office/officeart/2005/8/layout/chevron2"/>
    <dgm:cxn modelId="{662373E0-CA8B-4FC7-B6FC-6A607EC1824B}" type="presParOf" srcId="{7BA75E78-2D15-4E3A-8C85-BC2F47A7E3FE}" destId="{7B0B15AE-B389-4F57-94CA-8216FC2725B6}" srcOrd="1" destOrd="0" presId="urn:microsoft.com/office/officeart/2005/8/layout/chevron2"/>
    <dgm:cxn modelId="{FEFC4661-0795-49A1-BE06-39D6F38DCD28}" type="presParOf" srcId="{7BA75E78-2D15-4E3A-8C85-BC2F47A7E3FE}" destId="{606292C7-A6FA-4571-BE68-254F8D96C7B8}" srcOrd="2" destOrd="0" presId="urn:microsoft.com/office/officeart/2005/8/layout/chevron2"/>
    <dgm:cxn modelId="{AF4E2CA1-E860-489F-A4E7-347D33A09D94}" type="presParOf" srcId="{606292C7-A6FA-4571-BE68-254F8D96C7B8}" destId="{DBEC1693-59A2-4D09-8B5A-FCC2CD9AD333}" srcOrd="0" destOrd="0" presId="urn:microsoft.com/office/officeart/2005/8/layout/chevron2"/>
    <dgm:cxn modelId="{6FA52CC6-C121-46D4-AA31-E95C0805BD58}" type="presParOf" srcId="{606292C7-A6FA-4571-BE68-254F8D96C7B8}" destId="{7AD2C2E4-5BB1-4871-A3AA-0A813D074383}" srcOrd="1" destOrd="0" presId="urn:microsoft.com/office/officeart/2005/8/layout/chevron2"/>
    <dgm:cxn modelId="{F14DEC13-A088-4CC6-BC73-13E7E9470C2C}" type="presParOf" srcId="{7BA75E78-2D15-4E3A-8C85-BC2F47A7E3FE}" destId="{21613F07-6A7D-4070-B66D-BD50818E1EBF}" srcOrd="3" destOrd="0" presId="urn:microsoft.com/office/officeart/2005/8/layout/chevron2"/>
    <dgm:cxn modelId="{21E0B9E3-1DCA-4DF6-AE5C-B70CC71CA83B}" type="presParOf" srcId="{7BA75E78-2D15-4E3A-8C85-BC2F47A7E3FE}" destId="{5AB56113-DE5F-4D30-9680-18B969695D7E}" srcOrd="4" destOrd="0" presId="urn:microsoft.com/office/officeart/2005/8/layout/chevron2"/>
    <dgm:cxn modelId="{21EBB1F6-4510-4064-A5BA-2E709324B2E4}" type="presParOf" srcId="{5AB56113-DE5F-4D30-9680-18B969695D7E}" destId="{649654C2-44B9-45E8-8D73-3696D583745C}" srcOrd="0" destOrd="0" presId="urn:microsoft.com/office/officeart/2005/8/layout/chevron2"/>
    <dgm:cxn modelId="{FA52D066-9D9A-4EEF-8E42-146C1B532693}" type="presParOf" srcId="{5AB56113-DE5F-4D30-9680-18B969695D7E}" destId="{2183E08B-1FBC-4ED0-B34B-4C5DC2C52E13}" srcOrd="1" destOrd="0" presId="urn:microsoft.com/office/officeart/2005/8/layout/chevron2"/>
    <dgm:cxn modelId="{CB30C91F-8327-4FB9-9497-3FF9239633B2}" type="presParOf" srcId="{7BA75E78-2D15-4E3A-8C85-BC2F47A7E3FE}" destId="{F5DA4C05-8070-49B2-90DC-FF1A8022B76F}" srcOrd="5" destOrd="0" presId="urn:microsoft.com/office/officeart/2005/8/layout/chevron2"/>
    <dgm:cxn modelId="{7859DF8B-7864-4E6F-BC3C-380932493488}" type="presParOf" srcId="{7BA75E78-2D15-4E3A-8C85-BC2F47A7E3FE}" destId="{2576D83C-4CAF-49F8-8917-FB75E485CA8B}" srcOrd="6" destOrd="0" presId="urn:microsoft.com/office/officeart/2005/8/layout/chevron2"/>
    <dgm:cxn modelId="{E664BCA4-6F27-449F-A6A9-3FA36051B993}" type="presParOf" srcId="{2576D83C-4CAF-49F8-8917-FB75E485CA8B}" destId="{9D5E972C-608B-47DD-AD50-0FFC08F7E6A2}" srcOrd="0" destOrd="0" presId="urn:microsoft.com/office/officeart/2005/8/layout/chevron2"/>
    <dgm:cxn modelId="{C1C16DF2-9454-44EF-8DEB-B54225BBA105}" type="presParOf" srcId="{2576D83C-4CAF-49F8-8917-FB75E485CA8B}" destId="{2EDA78C5-D4BB-4A6E-9905-A37A5868EAEF}" srcOrd="1" destOrd="0" presId="urn:microsoft.com/office/officeart/2005/8/layout/chevron2"/>
    <dgm:cxn modelId="{02B1AD74-5FA2-4278-9B92-3B0DD3080C54}" type="presParOf" srcId="{7BA75E78-2D15-4E3A-8C85-BC2F47A7E3FE}" destId="{6AE5778C-C638-44C3-B65B-CCEAE290A81E}" srcOrd="7" destOrd="0" presId="urn:microsoft.com/office/officeart/2005/8/layout/chevron2"/>
    <dgm:cxn modelId="{A4082813-962E-4630-AE18-F50F2B4685EB}" type="presParOf" srcId="{7BA75E78-2D15-4E3A-8C85-BC2F47A7E3FE}" destId="{19A38396-73E4-4B7D-A19B-69043CE82671}" srcOrd="8" destOrd="0" presId="urn:microsoft.com/office/officeart/2005/8/layout/chevron2"/>
    <dgm:cxn modelId="{65EEAEB7-8D84-490E-B182-92E9BE5423C8}" type="presParOf" srcId="{19A38396-73E4-4B7D-A19B-69043CE82671}" destId="{2825CCC1-50FB-4DBD-9D6F-89717F58EA04}" srcOrd="0" destOrd="0" presId="urn:microsoft.com/office/officeart/2005/8/layout/chevron2"/>
    <dgm:cxn modelId="{34066780-4400-41DB-ACEB-1A54E49A3DC4}" type="presParOf" srcId="{19A38396-73E4-4B7D-A19B-69043CE82671}" destId="{662731AC-C635-44FA-B5C2-EE3D173B96C9}" srcOrd="1" destOrd="0" presId="urn:microsoft.com/office/officeart/2005/8/layout/chevron2"/>
    <dgm:cxn modelId="{FC65E3A4-6C5D-43A9-8854-CA6C021F8412}" type="presParOf" srcId="{7BA75E78-2D15-4E3A-8C85-BC2F47A7E3FE}" destId="{A2AC23F1-C7BC-41F9-AAA7-E77EB1DEC9AA}" srcOrd="9" destOrd="0" presId="urn:microsoft.com/office/officeart/2005/8/layout/chevron2"/>
    <dgm:cxn modelId="{C3553155-657C-4970-8CF5-9BC96B54EF37}" type="presParOf" srcId="{7BA75E78-2D15-4E3A-8C85-BC2F47A7E3FE}" destId="{09A7B697-C511-45F6-B566-137C9F7476BF}" srcOrd="10" destOrd="0" presId="urn:microsoft.com/office/officeart/2005/8/layout/chevron2"/>
    <dgm:cxn modelId="{BBB403BC-8672-4E29-8DE0-E61328473C20}" type="presParOf" srcId="{09A7B697-C511-45F6-B566-137C9F7476BF}" destId="{22530510-3A1D-4F41-AEE9-8FE7267CFBC7}" srcOrd="0" destOrd="0" presId="urn:microsoft.com/office/officeart/2005/8/layout/chevron2"/>
    <dgm:cxn modelId="{80EFFFF2-AB90-4AA5-B3EA-CCFA2EE9685D}" type="presParOf" srcId="{09A7B697-C511-45F6-B566-137C9F7476BF}" destId="{D973B1B4-BCF2-4E73-8BC1-6A0587FD1A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1385-9002-4108-911B-CBDE906DD2AB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1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16401"/>
        <a:ext cx="760015" cy="532010"/>
      </dsp:txXfrm>
    </dsp:sp>
    <dsp:sp modelId="{08F1DB52-F1BE-4F8F-A452-1278FED8CB45}">
      <dsp:nvSpPr>
        <dsp:cNvPr id="0" name=""/>
        <dsp:cNvSpPr/>
      </dsp:nvSpPr>
      <dsp:spPr>
        <a:xfrm rot="5400000">
          <a:off x="4123456" y="-3589046"/>
          <a:ext cx="494010" cy="7676901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Запараллеливание процедур</a:t>
          </a:r>
          <a:endParaRPr lang="ru-RU" sz="2100" kern="1200" dirty="0"/>
        </a:p>
      </dsp:txBody>
      <dsp:txXfrm rot="5400000">
        <a:off x="4123456" y="-3589046"/>
        <a:ext cx="494010" cy="7676901"/>
      </dsp:txXfrm>
    </dsp:sp>
    <dsp:sp modelId="{DBEC1693-59A2-4D09-8B5A-FCC2CD9AD333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 2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776238"/>
        <a:ext cx="760015" cy="532010"/>
      </dsp:txXfrm>
    </dsp:sp>
    <dsp:sp modelId="{7AD2C2E4-5BB1-4871-A3AA-0A813D074383}">
      <dsp:nvSpPr>
        <dsp:cNvPr id="0" name=""/>
        <dsp:cNvSpPr/>
      </dsp:nvSpPr>
      <dsp:spPr>
        <a:xfrm rot="5400000">
          <a:off x="4123456" y="-2929209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Сокращение сроков выполнения процедур</a:t>
          </a:r>
          <a:endParaRPr lang="ru-RU" sz="2100" kern="1200" dirty="0"/>
        </a:p>
      </dsp:txBody>
      <dsp:txXfrm rot="5400000">
        <a:off x="4123456" y="-2929209"/>
        <a:ext cx="494010" cy="7676901"/>
      </dsp:txXfrm>
    </dsp:sp>
    <dsp:sp modelId="{649654C2-44B9-45E8-8D73-3696D583745C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3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436075"/>
        <a:ext cx="760015" cy="532010"/>
      </dsp:txXfrm>
    </dsp:sp>
    <dsp:sp modelId="{2183E08B-1FBC-4ED0-B34B-4C5DC2C52E13}">
      <dsp:nvSpPr>
        <dsp:cNvPr id="0" name=""/>
        <dsp:cNvSpPr/>
      </dsp:nvSpPr>
      <dsp:spPr>
        <a:xfrm rot="5400000">
          <a:off x="4123456" y="-2269371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Оказание услуг через МФЦ</a:t>
          </a:r>
          <a:endParaRPr lang="ru-RU" sz="2100" kern="1200" dirty="0"/>
        </a:p>
      </dsp:txBody>
      <dsp:txXfrm rot="5400000">
        <a:off x="4123456" y="-2269371"/>
        <a:ext cx="494010" cy="7676901"/>
      </dsp:txXfrm>
    </dsp:sp>
    <dsp:sp modelId="{9D5E972C-608B-47DD-AD50-0FFC08F7E6A2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4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095913"/>
        <a:ext cx="760015" cy="532010"/>
      </dsp:txXfrm>
    </dsp:sp>
    <dsp:sp modelId="{2EDA78C5-D4BB-4A6E-9905-A37A5868EAEF}">
      <dsp:nvSpPr>
        <dsp:cNvPr id="0" name=""/>
        <dsp:cNvSpPr/>
      </dsp:nvSpPr>
      <dsp:spPr>
        <a:xfrm rot="5400000">
          <a:off x="4123456" y="-1609534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Автоматизация технологических процессов</a:t>
          </a:r>
          <a:endParaRPr lang="ru-RU" sz="2100" kern="1200" dirty="0"/>
        </a:p>
      </dsp:txBody>
      <dsp:txXfrm rot="5400000">
        <a:off x="4123456" y="-1609534"/>
        <a:ext cx="494010" cy="7676901"/>
      </dsp:txXfrm>
    </dsp:sp>
    <dsp:sp modelId="{2825CCC1-50FB-4DBD-9D6F-89717F58EA04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5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755750"/>
        <a:ext cx="760015" cy="532010"/>
      </dsp:txXfrm>
    </dsp:sp>
    <dsp:sp modelId="{662731AC-C635-44FA-B5C2-EE3D173B96C9}">
      <dsp:nvSpPr>
        <dsp:cNvPr id="0" name=""/>
        <dsp:cNvSpPr/>
      </dsp:nvSpPr>
      <dsp:spPr>
        <a:xfrm rot="5400000">
          <a:off x="4123456" y="-949697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Оптимизация процедур за счет уточнения их очередности</a:t>
          </a:r>
          <a:endParaRPr lang="ru-RU" sz="2100" kern="1200" dirty="0"/>
        </a:p>
      </dsp:txBody>
      <dsp:txXfrm rot="5400000">
        <a:off x="4123456" y="-949697"/>
        <a:ext cx="494010" cy="7676901"/>
      </dsp:txXfrm>
    </dsp:sp>
    <dsp:sp modelId="{22530510-3A1D-4F41-AEE9-8FE7267CFBC7}">
      <dsp:nvSpPr>
        <dsp:cNvPr id="0" name=""/>
        <dsp:cNvSpPr/>
      </dsp:nvSpPr>
      <dsp:spPr>
        <a:xfrm rot="5400000">
          <a:off x="-114002" y="3417986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6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3417986"/>
        <a:ext cx="760015" cy="532010"/>
      </dsp:txXfrm>
    </dsp:sp>
    <dsp:sp modelId="{D973B1B4-BCF2-4E73-8BC1-6A0587FD1AC3}">
      <dsp:nvSpPr>
        <dsp:cNvPr id="0" name=""/>
        <dsp:cNvSpPr/>
      </dsp:nvSpPr>
      <dsp:spPr>
        <a:xfrm rot="5400000">
          <a:off x="4123456" y="-289860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Реализация пилотных проектов </a:t>
          </a:r>
          <a:endParaRPr lang="ru-RU" sz="2100" kern="1200" dirty="0"/>
        </a:p>
      </dsp:txBody>
      <dsp:txXfrm rot="5400000">
        <a:off x="4123456" y="-289860"/>
        <a:ext cx="494010" cy="76769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1385-9002-4108-911B-CBDE906DD2AB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1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16401"/>
        <a:ext cx="760015" cy="532010"/>
      </dsp:txXfrm>
    </dsp:sp>
    <dsp:sp modelId="{08F1DB52-F1BE-4F8F-A452-1278FED8CB45}">
      <dsp:nvSpPr>
        <dsp:cNvPr id="0" name=""/>
        <dsp:cNvSpPr/>
      </dsp:nvSpPr>
      <dsp:spPr>
        <a:xfrm rot="5400000">
          <a:off x="4123456" y="-3589046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Запараллеливание процедур</a:t>
          </a:r>
          <a:endParaRPr lang="ru-RU" sz="2100" kern="1200" dirty="0"/>
        </a:p>
      </dsp:txBody>
      <dsp:txXfrm rot="5400000">
        <a:off x="4123456" y="-3589046"/>
        <a:ext cx="494010" cy="7676901"/>
      </dsp:txXfrm>
    </dsp:sp>
    <dsp:sp modelId="{DBEC1693-59A2-4D09-8B5A-FCC2CD9AD333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 2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776238"/>
        <a:ext cx="760015" cy="532010"/>
      </dsp:txXfrm>
    </dsp:sp>
    <dsp:sp modelId="{7AD2C2E4-5BB1-4871-A3AA-0A813D074383}">
      <dsp:nvSpPr>
        <dsp:cNvPr id="0" name=""/>
        <dsp:cNvSpPr/>
      </dsp:nvSpPr>
      <dsp:spPr>
        <a:xfrm rot="5400000">
          <a:off x="4123456" y="-2929209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Сокращение сроков выполнения процедур</a:t>
          </a:r>
          <a:endParaRPr lang="ru-RU" sz="2100" kern="1200" dirty="0"/>
        </a:p>
      </dsp:txBody>
      <dsp:txXfrm rot="5400000">
        <a:off x="4123456" y="-2929209"/>
        <a:ext cx="494010" cy="7676901"/>
      </dsp:txXfrm>
    </dsp:sp>
    <dsp:sp modelId="{649654C2-44B9-45E8-8D73-3696D583745C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3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436075"/>
        <a:ext cx="760015" cy="532010"/>
      </dsp:txXfrm>
    </dsp:sp>
    <dsp:sp modelId="{2183E08B-1FBC-4ED0-B34B-4C5DC2C52E13}">
      <dsp:nvSpPr>
        <dsp:cNvPr id="0" name=""/>
        <dsp:cNvSpPr/>
      </dsp:nvSpPr>
      <dsp:spPr>
        <a:xfrm rot="5400000">
          <a:off x="4123456" y="-2269371"/>
          <a:ext cx="494010" cy="7676901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Оказание услуг через МФЦ</a:t>
          </a:r>
          <a:endParaRPr lang="ru-RU" sz="2100" kern="1200" dirty="0"/>
        </a:p>
      </dsp:txBody>
      <dsp:txXfrm rot="5400000">
        <a:off x="4123456" y="-2269371"/>
        <a:ext cx="494010" cy="7676901"/>
      </dsp:txXfrm>
    </dsp:sp>
    <dsp:sp modelId="{9D5E972C-608B-47DD-AD50-0FFC08F7E6A2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4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095913"/>
        <a:ext cx="760015" cy="532010"/>
      </dsp:txXfrm>
    </dsp:sp>
    <dsp:sp modelId="{2EDA78C5-D4BB-4A6E-9905-A37A5868EAEF}">
      <dsp:nvSpPr>
        <dsp:cNvPr id="0" name=""/>
        <dsp:cNvSpPr/>
      </dsp:nvSpPr>
      <dsp:spPr>
        <a:xfrm rot="5400000">
          <a:off x="4123456" y="-1609534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Автоматизация технологических процессов</a:t>
          </a:r>
          <a:endParaRPr lang="ru-RU" sz="2100" kern="1200" dirty="0"/>
        </a:p>
      </dsp:txBody>
      <dsp:txXfrm rot="5400000">
        <a:off x="4123456" y="-1609534"/>
        <a:ext cx="494010" cy="7676901"/>
      </dsp:txXfrm>
    </dsp:sp>
    <dsp:sp modelId="{2825CCC1-50FB-4DBD-9D6F-89717F58EA04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5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755750"/>
        <a:ext cx="760015" cy="532010"/>
      </dsp:txXfrm>
    </dsp:sp>
    <dsp:sp modelId="{662731AC-C635-44FA-B5C2-EE3D173B96C9}">
      <dsp:nvSpPr>
        <dsp:cNvPr id="0" name=""/>
        <dsp:cNvSpPr/>
      </dsp:nvSpPr>
      <dsp:spPr>
        <a:xfrm rot="5400000">
          <a:off x="4123456" y="-949697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Оптимизация процедур за счет уточнения их очередности</a:t>
          </a:r>
          <a:endParaRPr lang="ru-RU" sz="2100" kern="1200" dirty="0"/>
        </a:p>
      </dsp:txBody>
      <dsp:txXfrm rot="5400000">
        <a:off x="4123456" y="-949697"/>
        <a:ext cx="494010" cy="7676901"/>
      </dsp:txXfrm>
    </dsp:sp>
    <dsp:sp modelId="{22530510-3A1D-4F41-AEE9-8FE7267CFBC7}">
      <dsp:nvSpPr>
        <dsp:cNvPr id="0" name=""/>
        <dsp:cNvSpPr/>
      </dsp:nvSpPr>
      <dsp:spPr>
        <a:xfrm rot="5400000">
          <a:off x="-114002" y="3417986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6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3417986"/>
        <a:ext cx="760015" cy="532010"/>
      </dsp:txXfrm>
    </dsp:sp>
    <dsp:sp modelId="{D973B1B4-BCF2-4E73-8BC1-6A0587FD1AC3}">
      <dsp:nvSpPr>
        <dsp:cNvPr id="0" name=""/>
        <dsp:cNvSpPr/>
      </dsp:nvSpPr>
      <dsp:spPr>
        <a:xfrm rot="5400000">
          <a:off x="4123456" y="-289860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Реализация пилотных проектов </a:t>
          </a:r>
          <a:endParaRPr lang="ru-RU" sz="2100" kern="1200" dirty="0"/>
        </a:p>
      </dsp:txBody>
      <dsp:txXfrm rot="5400000">
        <a:off x="4123456" y="-289860"/>
        <a:ext cx="494010" cy="76769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1385-9002-4108-911B-CBDE906DD2AB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1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16401"/>
        <a:ext cx="760015" cy="532010"/>
      </dsp:txXfrm>
    </dsp:sp>
    <dsp:sp modelId="{08F1DB52-F1BE-4F8F-A452-1278FED8CB45}">
      <dsp:nvSpPr>
        <dsp:cNvPr id="0" name=""/>
        <dsp:cNvSpPr/>
      </dsp:nvSpPr>
      <dsp:spPr>
        <a:xfrm rot="5400000">
          <a:off x="4123456" y="-3589046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Запараллеливание процедур</a:t>
          </a:r>
          <a:endParaRPr lang="ru-RU" sz="2100" kern="1200" dirty="0"/>
        </a:p>
      </dsp:txBody>
      <dsp:txXfrm rot="5400000">
        <a:off x="4123456" y="-3589046"/>
        <a:ext cx="494010" cy="7676901"/>
      </dsp:txXfrm>
    </dsp:sp>
    <dsp:sp modelId="{DBEC1693-59A2-4D09-8B5A-FCC2CD9AD333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 2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776238"/>
        <a:ext cx="760015" cy="532010"/>
      </dsp:txXfrm>
    </dsp:sp>
    <dsp:sp modelId="{7AD2C2E4-5BB1-4871-A3AA-0A813D074383}">
      <dsp:nvSpPr>
        <dsp:cNvPr id="0" name=""/>
        <dsp:cNvSpPr/>
      </dsp:nvSpPr>
      <dsp:spPr>
        <a:xfrm rot="5400000">
          <a:off x="4123456" y="-2929209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Сокращение сроков выполнения процедур</a:t>
          </a:r>
          <a:endParaRPr lang="ru-RU" sz="2100" kern="1200" dirty="0"/>
        </a:p>
      </dsp:txBody>
      <dsp:txXfrm rot="5400000">
        <a:off x="4123456" y="-2929209"/>
        <a:ext cx="494010" cy="7676901"/>
      </dsp:txXfrm>
    </dsp:sp>
    <dsp:sp modelId="{649654C2-44B9-45E8-8D73-3696D583745C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3719CF"/>
              </a:solidFill>
            </a:rPr>
            <a:t>3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1436075"/>
        <a:ext cx="760015" cy="532010"/>
      </dsp:txXfrm>
    </dsp:sp>
    <dsp:sp modelId="{2183E08B-1FBC-4ED0-B34B-4C5DC2C52E13}">
      <dsp:nvSpPr>
        <dsp:cNvPr id="0" name=""/>
        <dsp:cNvSpPr/>
      </dsp:nvSpPr>
      <dsp:spPr>
        <a:xfrm rot="5400000">
          <a:off x="4123456" y="-2269371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Оказание услуг через МФЦ</a:t>
          </a:r>
          <a:endParaRPr lang="ru-RU" sz="2100" kern="1200" dirty="0"/>
        </a:p>
      </dsp:txBody>
      <dsp:txXfrm rot="5400000">
        <a:off x="4123456" y="-2269371"/>
        <a:ext cx="494010" cy="7676901"/>
      </dsp:txXfrm>
    </dsp:sp>
    <dsp:sp modelId="{9D5E972C-608B-47DD-AD50-0FFC08F7E6A2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4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095913"/>
        <a:ext cx="760015" cy="532010"/>
      </dsp:txXfrm>
    </dsp:sp>
    <dsp:sp modelId="{2EDA78C5-D4BB-4A6E-9905-A37A5868EAEF}">
      <dsp:nvSpPr>
        <dsp:cNvPr id="0" name=""/>
        <dsp:cNvSpPr/>
      </dsp:nvSpPr>
      <dsp:spPr>
        <a:xfrm rot="5400000">
          <a:off x="4123456" y="-1609534"/>
          <a:ext cx="494010" cy="7676901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Автоматизация технологических процессов</a:t>
          </a:r>
          <a:endParaRPr lang="ru-RU" sz="2100" kern="1200" dirty="0"/>
        </a:p>
      </dsp:txBody>
      <dsp:txXfrm rot="5400000">
        <a:off x="4123456" y="-1609534"/>
        <a:ext cx="494010" cy="7676901"/>
      </dsp:txXfrm>
    </dsp:sp>
    <dsp:sp modelId="{2825CCC1-50FB-4DBD-9D6F-89717F58EA04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5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2755750"/>
        <a:ext cx="760015" cy="532010"/>
      </dsp:txXfrm>
    </dsp:sp>
    <dsp:sp modelId="{662731AC-C635-44FA-B5C2-EE3D173B96C9}">
      <dsp:nvSpPr>
        <dsp:cNvPr id="0" name=""/>
        <dsp:cNvSpPr/>
      </dsp:nvSpPr>
      <dsp:spPr>
        <a:xfrm rot="5400000">
          <a:off x="4123456" y="-949697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Оптимизация процедур за счет уточнения их очередности</a:t>
          </a:r>
          <a:endParaRPr lang="ru-RU" sz="2100" kern="1200" dirty="0"/>
        </a:p>
      </dsp:txBody>
      <dsp:txXfrm rot="5400000">
        <a:off x="4123456" y="-949697"/>
        <a:ext cx="494010" cy="7676901"/>
      </dsp:txXfrm>
    </dsp:sp>
    <dsp:sp modelId="{22530510-3A1D-4F41-AEE9-8FE7267CFBC7}">
      <dsp:nvSpPr>
        <dsp:cNvPr id="0" name=""/>
        <dsp:cNvSpPr/>
      </dsp:nvSpPr>
      <dsp:spPr>
        <a:xfrm rot="5400000">
          <a:off x="-114002" y="3417986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719CF"/>
              </a:solidFill>
            </a:rPr>
            <a:t>6</a:t>
          </a:r>
          <a:endParaRPr lang="ru-RU" sz="1500" kern="1200" dirty="0">
            <a:solidFill>
              <a:srgbClr val="3719CF"/>
            </a:solidFill>
          </a:endParaRPr>
        </a:p>
      </dsp:txBody>
      <dsp:txXfrm rot="5400000">
        <a:off x="-114002" y="3417986"/>
        <a:ext cx="760015" cy="532010"/>
      </dsp:txXfrm>
    </dsp:sp>
    <dsp:sp modelId="{D973B1B4-BCF2-4E73-8BC1-6A0587FD1AC3}">
      <dsp:nvSpPr>
        <dsp:cNvPr id="0" name=""/>
        <dsp:cNvSpPr/>
      </dsp:nvSpPr>
      <dsp:spPr>
        <a:xfrm rot="5400000">
          <a:off x="4123456" y="-289860"/>
          <a:ext cx="494010" cy="7676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Реализация пилотных проектов </a:t>
          </a:r>
          <a:endParaRPr lang="ru-RU" sz="2100" kern="1200" dirty="0"/>
        </a:p>
      </dsp:txBody>
      <dsp:txXfrm rot="5400000">
        <a:off x="4123456" y="-289860"/>
        <a:ext cx="494010" cy="76769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72F91CAE-F8F3-4051-9DC6-64558BECC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33238939-9669-4D5A-B872-ED8D2EEA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38939-9669-4D5A-B872-ED8D2EEA8A2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B0DD1BA-7408-4ADF-A8AC-27B2DE61CEF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B0DD1BA-7408-4ADF-A8AC-27B2DE61CEF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B0DD1BA-7408-4ADF-A8AC-27B2DE61CE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B0DD1BA-7408-4ADF-A8AC-27B2DE61CEF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Эмблема ДАСиЗ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C2C1C1"/>
              </a:clrFrom>
              <a:clrTo>
                <a:srgbClr val="C2C1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"/>
            <a:ext cx="1125538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68" name="Text Box 4"/>
          <p:cNvSpPr txBox="1">
            <a:spLocks noChangeArrowheads="1"/>
          </p:cNvSpPr>
          <p:nvPr userDrawn="1"/>
        </p:nvSpPr>
        <p:spPr bwMode="auto">
          <a:xfrm>
            <a:off x="8243888" y="789385"/>
            <a:ext cx="808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89B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1D1FF"/>
                    </a:outerShdw>
                  </a:cont>
                  <a:cont type="tree" name="">
                    <a:effect ref="fillLine"/>
                    <a:outerShdw dist="38100" dir="2700000" algn="tl">
                      <a:srgbClr val="526F99"/>
                    </a:outerShdw>
                  </a:cont>
                  <a:effect ref="fillLine"/>
                </a:effectDag>
              </a:rPr>
              <a:t>Хабаровск</a:t>
            </a:r>
          </a:p>
        </p:txBody>
      </p:sp>
      <p:pic>
        <p:nvPicPr>
          <p:cNvPr id="1028" name="Picture 5" descr="герб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277227" y="80962"/>
            <a:ext cx="752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titled-7"/>
          <p:cNvPicPr>
            <a:picLocks noChangeAspect="1" noChangeArrowheads="1"/>
          </p:cNvPicPr>
          <p:nvPr userDrawn="1"/>
        </p:nvPicPr>
        <p:blipFill>
          <a:blip r:embed="rId14" cstate="screen">
            <a:lum bright="70000" contrast="-70000"/>
          </a:blip>
          <a:srcRect t="726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Эмблема ДАСиЗ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C2C1C1"/>
              </a:clrFrom>
              <a:clrTo>
                <a:srgbClr val="C2C1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"/>
            <a:ext cx="1125538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8243888" y="789385"/>
            <a:ext cx="808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rgbClr val="89B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1D1FF"/>
                    </a:outerShdw>
                  </a:cont>
                  <a:cont type="tree" name="">
                    <a:effect ref="fillLine"/>
                    <a:outerShdw dist="38100" dir="2700000" algn="tl">
                      <a:srgbClr val="526F99"/>
                    </a:outerShdw>
                  </a:cont>
                  <a:effect ref="fillLine"/>
                </a:effectDag>
              </a:rPr>
              <a:t>Хабаровск</a:t>
            </a:r>
          </a:p>
        </p:txBody>
      </p:sp>
      <p:pic>
        <p:nvPicPr>
          <p:cNvPr id="2053" name="Picture 5" descr="герб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277227" y="80962"/>
            <a:ext cx="752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Rotation of DSC00319"/>
          <p:cNvPicPr>
            <a:picLocks noChangeAspect="1" noChangeArrowheads="1"/>
          </p:cNvPicPr>
          <p:nvPr userDrawn="1"/>
        </p:nvPicPr>
        <p:blipFill>
          <a:blip r:embed="rId13" cstate="screen">
            <a:lum bright="42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Эмблема ДАСиЗ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C2C1C1"/>
              </a:clrFrom>
              <a:clrTo>
                <a:srgbClr val="C2C1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"/>
            <a:ext cx="1125538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8243888" y="789385"/>
            <a:ext cx="808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89B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1D1FF"/>
                    </a:outerShdw>
                  </a:cont>
                  <a:cont type="tree" name="">
                    <a:effect ref="fillLine"/>
                    <a:outerShdw dist="38100" dir="2700000" algn="tl">
                      <a:srgbClr val="526F99"/>
                    </a:outerShdw>
                  </a:cont>
                  <a:effect ref="fillLine"/>
                </a:effectDag>
              </a:rPr>
              <a:t>Хабаровск</a:t>
            </a:r>
          </a:p>
        </p:txBody>
      </p:sp>
      <p:pic>
        <p:nvPicPr>
          <p:cNvPr id="4101" name="Picture 5" descr="герб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277227" y="80962"/>
            <a:ext cx="752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Untitled-5"/>
          <p:cNvPicPr>
            <a:picLocks noChangeAspect="1" noChangeArrowheads="1"/>
          </p:cNvPicPr>
          <p:nvPr userDrawn="1"/>
        </p:nvPicPr>
        <p:blipFill>
          <a:blip r:embed="rId14" cstate="screen">
            <a:lum bright="-6000" contrast="36000"/>
          </a:blip>
          <a:srcRect t="7268" b="540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Эмблема ДАСиЗ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C2C1C1"/>
              </a:clrFrom>
              <a:clrTo>
                <a:srgbClr val="C2C1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"/>
            <a:ext cx="1125538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8243888" y="789385"/>
            <a:ext cx="808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rgbClr val="89B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1D1FF"/>
                    </a:outerShdw>
                  </a:cont>
                  <a:cont type="tree" name="">
                    <a:effect ref="fillLine"/>
                    <a:outerShdw dist="38100" dir="2700000" algn="tl">
                      <a:srgbClr val="526F99"/>
                    </a:outerShdw>
                  </a:cont>
                  <a:effect ref="fillLine"/>
                </a:effectDag>
              </a:rPr>
              <a:t>Хабаровск</a:t>
            </a:r>
          </a:p>
        </p:txBody>
      </p:sp>
      <p:pic>
        <p:nvPicPr>
          <p:cNvPr id="5125" name="Picture 5" descr="герб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277227" y="80962"/>
            <a:ext cx="752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Елки-мемориал Славы"/>
          <p:cNvPicPr>
            <a:picLocks noChangeAspect="1" noChangeArrowheads="1"/>
          </p:cNvPicPr>
          <p:nvPr userDrawn="1"/>
        </p:nvPicPr>
        <p:blipFill>
          <a:blip r:embed="rId14" cstate="screen">
            <a:lum bright="36000" contrast="-42000"/>
          </a:blip>
          <a:srcRect/>
          <a:stretch>
            <a:fillRect/>
          </a:stretch>
        </p:blipFill>
        <p:spPr bwMode="auto">
          <a:xfrm>
            <a:off x="1" y="2"/>
            <a:ext cx="9140825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Эмблема ДАСиЗ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C2C1C1"/>
              </a:clrFrom>
              <a:clrTo>
                <a:srgbClr val="C2C1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"/>
            <a:ext cx="1125538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8243888" y="789385"/>
            <a:ext cx="8088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rgbClr val="89B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1D1FF"/>
                    </a:outerShdw>
                  </a:cont>
                  <a:cont type="tree" name="">
                    <a:effect ref="fillLine"/>
                    <a:outerShdw dist="38100" dir="2700000" algn="tl">
                      <a:srgbClr val="526F99"/>
                    </a:outerShdw>
                  </a:cont>
                  <a:effect ref="fillLine"/>
                </a:effectDag>
              </a:rPr>
              <a:t>Хабаровск</a:t>
            </a:r>
          </a:p>
        </p:txBody>
      </p:sp>
      <p:pic>
        <p:nvPicPr>
          <p:cNvPr id="6149" name="Picture 4" descr="герб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277227" y="80962"/>
            <a:ext cx="752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89B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4950" y="0"/>
            <a:ext cx="6016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</a:t>
            </a:r>
            <a:b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 Хабаровска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0" y="1340769"/>
            <a:ext cx="9144000" cy="3677603"/>
          </a:xfrm>
          <a:prstGeom prst="roundRect">
            <a:avLst>
              <a:gd name="adj" fmla="val 16667"/>
            </a:avLst>
          </a:prstGeom>
          <a:solidFill>
            <a:schemeClr val="bg1">
              <a:alpha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Заседание совета по предпринимательству и улучшению инвестиционного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климата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Хабаровского края</a:t>
            </a:r>
            <a:endParaRPr 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целевой </a:t>
            </a:r>
            <a:r>
              <a:rPr 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модели в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городе Хабаровске: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«Получение разрешения на строительство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Докладчик: Лебеда Валерий Федорович</a:t>
            </a:r>
            <a:endParaRPr lang="en-US" sz="26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И.о. Мэра города Хабаровска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466013" y="6427788"/>
            <a:ext cx="1677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30.08.2016</a:t>
            </a:r>
            <a:endParaRPr lang="ru-RU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 flipV="1">
            <a:off x="1509713" y="1336675"/>
            <a:ext cx="6013450" cy="127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719572" y="2967794"/>
            <a:ext cx="77819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3" descr="C:\Обмен\ГЕР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75404" cy="152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8" descr="Эмблема ДАСиЗ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74840" y="0"/>
            <a:ext cx="1269161" cy="14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954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выдачи разрешения на строительство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263333" y="2610948"/>
            <a:ext cx="29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дней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551970"/>
            <a:ext cx="78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9532" y="4551970"/>
            <a:ext cx="8532948" cy="0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1540" y="1347614"/>
            <a:ext cx="0" cy="3276364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screen">
            <a:lum bright="-30000" contrast="40000"/>
          </a:blip>
          <a:srcRect/>
          <a:stretch>
            <a:fillRect/>
          </a:stretch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screen">
            <a:lum bright="-30000" contrast="40000"/>
          </a:blip>
          <a:srcRect/>
          <a:stretch>
            <a:fillRect/>
          </a:stretch>
        </p:blipFill>
        <p:spPr bwMode="auto">
          <a:xfrm>
            <a:off x="467544" y="1923678"/>
            <a:ext cx="38571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607754"/>
            <a:ext cx="5976664" cy="2247424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719CF"/>
                </a:solidFill>
              </a:rPr>
              <a:t>Информация о подготовленных к продаже земельных участках публикуется:</a:t>
            </a:r>
          </a:p>
          <a:p>
            <a:endParaRPr lang="ru-RU" dirty="0" smtClean="0">
              <a:solidFill>
                <a:srgbClr val="3719C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газета «Хабаровские вести»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3719CF"/>
                </a:solidFill>
              </a:rPr>
              <a:t>интернет-портал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http://torgi.gov.ru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3719CF"/>
                </a:solidFill>
              </a:rPr>
              <a:t>интернет-портал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http://dasiz.khabarovskadm.ru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3719CF"/>
                </a:solidFill>
              </a:rPr>
              <a:t>геопортал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http://geoportal.khabarovskadm.ru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575556" y="37550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реализации целевой модели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8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insu\c$\Users\IINSU\Pictures\мкр-1.jpg"/>
          <p:cNvPicPr>
            <a:picLocks noChangeAspect="1" noChangeArrowheads="1"/>
          </p:cNvPicPr>
          <p:nvPr/>
        </p:nvPicPr>
        <p:blipFill>
          <a:blip r:embed="rId2" cstate="print"/>
          <a:srcRect l="15723" t="3276" r="11948" b="2165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insu\c$\Users\IINSU\Pictures\мкр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8-n1\GIS\Pictures\По городу Хабаровску\2006 Над городом\DSCF96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15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0"/>
            <a:ext cx="2448272" cy="510778"/>
          </a:xfrm>
          <a:prstGeom prst="round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3508" y="555526"/>
            <a:ext cx="8856984" cy="4384179"/>
            <a:chOff x="143508" y="411510"/>
            <a:chExt cx="8856984" cy="43841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3508" y="411510"/>
              <a:ext cx="8856984" cy="4384179"/>
            </a:xfrm>
            <a:prstGeom prst="roundRect">
              <a:avLst/>
            </a:prstGeom>
            <a:solidFill>
              <a:srgbClr val="FFFFFF">
                <a:alpha val="76863"/>
              </a:srgbClr>
            </a:solidFill>
          </p:spPr>
          <p:txBody>
            <a:bodyPr wrap="square" tIns="0" bIns="0">
              <a:spAutoFit/>
            </a:bodyPr>
            <a:lstStyle/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FF0000"/>
                  </a:solidFill>
                </a:rPr>
                <a:t> </a:t>
              </a:r>
              <a:r>
                <a:rPr lang="ru-RU" sz="2000" b="1" dirty="0" smtClean="0">
                  <a:solidFill>
                    <a:srgbClr val="3719CF"/>
                  </a:solidFill>
                </a:rPr>
                <a:t>Город не справится собственными силами </a:t>
              </a:r>
              <a:r>
                <a:rPr lang="ru-RU" sz="2000" dirty="0" smtClean="0">
                  <a:solidFill>
                    <a:srgbClr val="3719CF"/>
                  </a:solidFill>
                </a:rPr>
                <a:t>с проблемой получения в сжатые сроки сведений от сетедержателей о возможности подключения к сетям инженерно–технического обеспечения и получения положительных ответов о такой возможности</a:t>
              </a:r>
            </a:p>
            <a:p>
              <a:pPr marL="720000">
                <a:spcAft>
                  <a:spcPts val="300"/>
                </a:spcAft>
              </a:pPr>
              <a:endParaRPr lang="ru-RU" sz="2000" b="1" dirty="0" smtClean="0">
                <a:solidFill>
                  <a:srgbClr val="3719CF"/>
                </a:solidFill>
              </a:endParaRPr>
            </a:p>
            <a:p>
              <a:pPr marL="720000">
                <a:spcAft>
                  <a:spcPts val="300"/>
                </a:spcAft>
              </a:pPr>
              <a:endParaRPr lang="ru-RU" sz="2000" b="1" dirty="0" smtClean="0">
                <a:solidFill>
                  <a:srgbClr val="3719CF"/>
                </a:solidFill>
              </a:endParaRPr>
            </a:p>
            <a:p>
              <a:pPr marL="720000">
                <a:spcAft>
                  <a:spcPts val="300"/>
                </a:spcAft>
              </a:pPr>
              <a:endParaRPr lang="ru-RU" sz="2000" b="1" dirty="0" smtClean="0">
                <a:solidFill>
                  <a:srgbClr val="3719CF"/>
                </a:solidFill>
              </a:endParaRP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FF0000"/>
                  </a:solidFill>
                </a:rPr>
                <a:t> </a:t>
              </a:r>
              <a:r>
                <a:rPr lang="ru-RU" sz="2000" b="1" dirty="0" smtClean="0">
                  <a:solidFill>
                    <a:srgbClr val="3719CF"/>
                  </a:solidFill>
                </a:rPr>
                <a:t>Неудовлетворительное качество проектной документации</a:t>
              </a: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endParaRPr lang="ru-RU" sz="2000" b="1" dirty="0" smtClean="0">
                <a:solidFill>
                  <a:srgbClr val="3719CF"/>
                </a:solidFill>
              </a:endParaRP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endParaRPr lang="ru-RU" sz="2000" b="1" dirty="0" smtClean="0">
                <a:solidFill>
                  <a:srgbClr val="3719CF"/>
                </a:solidFill>
              </a:endParaRP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endParaRPr lang="ru-RU" sz="2000" dirty="0">
                <a:solidFill>
                  <a:srgbClr val="3719CF"/>
                </a:solidFill>
              </a:endParaRPr>
            </a:p>
          </p:txBody>
        </p:sp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179512" y="3183818"/>
              <a:ext cx="871296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4" name="Выноска со стрелкой вправо 13"/>
          <p:cNvSpPr/>
          <p:nvPr/>
        </p:nvSpPr>
        <p:spPr>
          <a:xfrm rot="16200000">
            <a:off x="4121950" y="-1298680"/>
            <a:ext cx="1296144" cy="7740860"/>
          </a:xfrm>
          <a:prstGeom prst="rightArrowCallout">
            <a:avLst/>
          </a:prstGeom>
          <a:gradFill>
            <a:gsLst>
              <a:gs pos="0">
                <a:srgbClr val="FFFF00"/>
              </a:gs>
              <a:gs pos="100000">
                <a:srgbClr val="89B9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Необходимо привлечение средств краевых и  федеральных программ к развитию инженерной, транспортной и социальной инфраструктуры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>
          <a:xfrm rot="16200000">
            <a:off x="4175956" y="303498"/>
            <a:ext cx="1116124" cy="7740860"/>
          </a:xfrm>
          <a:prstGeom prst="rightArrowCallout">
            <a:avLst/>
          </a:prstGeom>
          <a:gradFill>
            <a:gsLst>
              <a:gs pos="0">
                <a:srgbClr val="FFFF00"/>
              </a:gs>
              <a:gs pos="100000">
                <a:srgbClr val="89B9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Необходимо обеспечивать повышение ответственности </a:t>
            </a:r>
            <a:r>
              <a:rPr lang="ru-RU" b="1" dirty="0" err="1" smtClean="0">
                <a:solidFill>
                  <a:srgbClr val="002060"/>
                </a:solidFill>
              </a:rPr>
              <a:t>саморегулируемых</a:t>
            </a:r>
            <a:r>
              <a:rPr lang="ru-RU" b="1" dirty="0" smtClean="0">
                <a:solidFill>
                  <a:srgbClr val="002060"/>
                </a:solidFill>
              </a:rPr>
              <a:t> организаций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\\srv1\GIS\Pictures\По городу Хабаровску\2006 Над городом\DSCF9576.JPG"/>
          <p:cNvPicPr>
            <a:picLocks noChangeAspect="1" noChangeArrowheads="1"/>
          </p:cNvPicPr>
          <p:nvPr/>
        </p:nvPicPr>
        <p:blipFill>
          <a:blip r:embed="rId2" cstate="screen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514476" y="1737122"/>
            <a:ext cx="6486525" cy="995422"/>
          </a:xfrm>
          <a:prstGeom prst="roundRect">
            <a:avLst>
              <a:gd name="adj" fmla="val 50000"/>
            </a:avLst>
          </a:prstGeom>
          <a:solidFill>
            <a:schemeClr val="tx1">
              <a:alpha val="1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996633"/>
                  </a:outerShdw>
                </a:effectLst>
                <a:latin typeface="Arial" charset="0"/>
              </a:rPr>
              <a:t>Спасибо за внимание</a:t>
            </a:r>
          </a:p>
        </p:txBody>
      </p:sp>
      <p:sp>
        <p:nvSpPr>
          <p:cNvPr id="22535" name="Номер слайда 8"/>
          <p:cNvSpPr txBox="1">
            <a:spLocks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93F2EE-C07B-437A-B7CB-34473C78AE0A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484313"/>
            <a:ext cx="1136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Хабаровск</a:t>
            </a:r>
          </a:p>
        </p:txBody>
      </p:sp>
      <p:pic>
        <p:nvPicPr>
          <p:cNvPr id="11" name="Picture 3" descr="C:\Обмен\ГЕР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75404" cy="152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8" descr="Эмблема ДАСиЗ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74840" y="0"/>
            <a:ext cx="1269161" cy="14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1059657"/>
            <a:ext cx="8777288" cy="270272"/>
          </a:xfrm>
          <a:prstGeom prst="rect">
            <a:avLst/>
          </a:prstGeom>
          <a:solidFill>
            <a:srgbClr val="FF6600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9388" y="0"/>
            <a:ext cx="87772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Перечень процедур, необходимых для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получения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разрешения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строительство 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 году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(13 процедур, 105 дней)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975" y="1329928"/>
            <a:ext cx="8775700" cy="2970609"/>
          </a:xfrm>
          <a:prstGeom prst="rect">
            <a:avLst/>
          </a:prstGeom>
          <a:solidFill>
            <a:srgbClr val="666699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975" y="4299348"/>
            <a:ext cx="8777288" cy="297656"/>
          </a:xfrm>
          <a:prstGeom prst="rect">
            <a:avLst/>
          </a:prstGeom>
          <a:solidFill>
            <a:srgbClr val="CC3300">
              <a:alpha val="51000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0975" y="4597004"/>
            <a:ext cx="8777288" cy="296465"/>
          </a:xfrm>
          <a:prstGeom prst="rect">
            <a:avLst/>
          </a:prstGeom>
          <a:solidFill>
            <a:srgbClr val="336600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50" y="1079898"/>
            <a:ext cx="776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1 этап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439" y="2662238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2 этап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1439" y="4327923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3 этап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1439" y="4663679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4 этап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92164" y="1059656"/>
            <a:ext cx="1587" cy="38338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389" y="1059656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389" y="1329929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389" y="4299347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9389" y="4589860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389" y="4893469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897731"/>
            <a:ext cx="9144000" cy="53579"/>
          </a:xfrm>
          <a:prstGeom prst="rect">
            <a:avLst/>
          </a:prstGeom>
          <a:solidFill>
            <a:srgbClr val="99CCFF"/>
          </a:solidFill>
          <a:ln cmpd="sng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79389" y="1059656"/>
            <a:ext cx="1587" cy="38338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544545613"/>
              </p:ext>
            </p:extLst>
          </p:nvPr>
        </p:nvGraphicFramePr>
        <p:xfrm>
          <a:off x="808037" y="945000"/>
          <a:ext cx="8335963" cy="41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1059657"/>
            <a:ext cx="8777288" cy="270272"/>
          </a:xfrm>
          <a:prstGeom prst="rect">
            <a:avLst/>
          </a:prstGeom>
          <a:solidFill>
            <a:srgbClr val="FF6600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9388" y="0"/>
            <a:ext cx="87772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Перечень процедур, необходимых для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получения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разрешения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строительство 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 году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(12 процедур, 97 дней)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975" y="1329928"/>
            <a:ext cx="8775700" cy="2970609"/>
          </a:xfrm>
          <a:prstGeom prst="rect">
            <a:avLst/>
          </a:prstGeom>
          <a:solidFill>
            <a:srgbClr val="666699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975" y="4299348"/>
            <a:ext cx="8777288" cy="297656"/>
          </a:xfrm>
          <a:prstGeom prst="rect">
            <a:avLst/>
          </a:prstGeom>
          <a:solidFill>
            <a:srgbClr val="CC3300">
              <a:alpha val="51000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0975" y="4597004"/>
            <a:ext cx="8777288" cy="296465"/>
          </a:xfrm>
          <a:prstGeom prst="rect">
            <a:avLst/>
          </a:prstGeom>
          <a:solidFill>
            <a:srgbClr val="336600">
              <a:alpha val="49804"/>
            </a:srgbClr>
          </a:solidFill>
          <a:ln w="6350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50" y="1079898"/>
            <a:ext cx="776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1 этап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439" y="2662238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2 этап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1439" y="4327923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3 этап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1439" y="4663679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4 этап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92164" y="1059656"/>
            <a:ext cx="1587" cy="38338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389" y="1059656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389" y="1329929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389" y="4299347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9389" y="4589860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389" y="4893469"/>
            <a:ext cx="598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897731"/>
            <a:ext cx="9144000" cy="53579"/>
          </a:xfrm>
          <a:prstGeom prst="rect">
            <a:avLst/>
          </a:prstGeom>
          <a:solidFill>
            <a:srgbClr val="99CCFF"/>
          </a:solidFill>
          <a:ln cmpd="sng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79389" y="1059656"/>
            <a:ext cx="1587" cy="38338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544545613"/>
              </p:ext>
            </p:extLst>
          </p:nvPr>
        </p:nvGraphicFramePr>
        <p:xfrm>
          <a:off x="808037" y="945000"/>
          <a:ext cx="8335963" cy="41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97764"/>
          <a:ext cx="9144000" cy="4745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48"/>
                <a:gridCol w="86404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Заказ и получение выписки по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сетедержателям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3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выписки с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сетедержателями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с правообладателями земельных участков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согласованной выписки по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сетедержателям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5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 инженерно-геодезических изысканий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 инженерно-геологических изысканий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0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проектной документации  на инженерные сети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7.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 условия: на наружное освещение от МУП «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Горсвет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8.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 условия  управления дорог и внешнего благоустройства администрации города (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УДиВБ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 на благоустройство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9.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 условия 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УДиВБ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восстановление нарушенного благоустройства после прокладки наружных инженерных сетей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8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 управления по охране окружающей среды и природных ресурсов администрации города о наличии зеленых насаждений.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Перечетная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ведомость деревьев и кустарников попадающих под снос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8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11.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управления по охране окружающей среды и природных ресурсов администрации города по изготовлению и согласованию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дендроплана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0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12.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 о согласовании транспортной схемы и дорожного обустройства в комиссии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УДиВБ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процедур, исключенных в 2016 году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575556" y="37550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реализации целевой модели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8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выдачи градостроительного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плана земельного участка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63333" y="2610948"/>
            <a:ext cx="29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дней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51970"/>
            <a:ext cx="78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9532" y="4551970"/>
            <a:ext cx="8532948" cy="0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1540" y="1347614"/>
            <a:ext cx="0" cy="3276364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954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выдачи разрешения на строительство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263333" y="2610948"/>
            <a:ext cx="29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дней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551970"/>
            <a:ext cx="78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1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b="1" i="1" dirty="0">
              <a:solidFill>
                <a:srgbClr val="371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9532" y="4551970"/>
            <a:ext cx="8532948" cy="0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1540" y="1347614"/>
            <a:ext cx="0" cy="3276364"/>
          </a:xfrm>
          <a:prstGeom prst="straightConnector1">
            <a:avLst/>
          </a:prstGeom>
          <a:ln w="25400">
            <a:solidFill>
              <a:srgbClr val="3719C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575556" y="37550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реализации целевой модели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8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575556" y="37550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реализации целевой модели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8"/>
          <p:cNvSpPr txBox="1">
            <a:spLocks noGrp="1"/>
          </p:cNvSpPr>
          <p:nvPr/>
        </p:nvSpPr>
        <p:spPr bwMode="auto">
          <a:xfrm>
            <a:off x="8643938" y="4875610"/>
            <a:ext cx="500062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DE3D009-CC00-426D-B069-04B563CD7C03}" type="slidenum">
              <a:rPr kumimoji="0" lang="ru-RU" sz="1400" b="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kumimoji="0" lang="ru-RU" sz="1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8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479</Words>
  <Application>Microsoft Office PowerPoint</Application>
  <PresentationFormat>Экран (16:9)</PresentationFormat>
  <Paragraphs>153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2_Оформление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UAG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</dc:creator>
  <cp:lastModifiedBy>vita</cp:lastModifiedBy>
  <cp:revision>544</cp:revision>
  <dcterms:created xsi:type="dcterms:W3CDTF">2002-09-11T01:23:39Z</dcterms:created>
  <dcterms:modified xsi:type="dcterms:W3CDTF">2017-03-03T22:59:00Z</dcterms:modified>
</cp:coreProperties>
</file>